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25"/>
  </p:notesMasterIdLst>
  <p:sldIdLst>
    <p:sldId id="256" r:id="rId2"/>
    <p:sldId id="257" r:id="rId3"/>
    <p:sldId id="258" r:id="rId4"/>
    <p:sldId id="265" r:id="rId5"/>
    <p:sldId id="266" r:id="rId6"/>
    <p:sldId id="259" r:id="rId7"/>
    <p:sldId id="262" r:id="rId8"/>
    <p:sldId id="267" r:id="rId9"/>
    <p:sldId id="268" r:id="rId10"/>
    <p:sldId id="270" r:id="rId11"/>
    <p:sldId id="261" r:id="rId12"/>
    <p:sldId id="269" r:id="rId13"/>
    <p:sldId id="271" r:id="rId14"/>
    <p:sldId id="272" r:id="rId15"/>
    <p:sldId id="263" r:id="rId16"/>
    <p:sldId id="273" r:id="rId17"/>
    <p:sldId id="279" r:id="rId18"/>
    <p:sldId id="278" r:id="rId19"/>
    <p:sldId id="274" r:id="rId20"/>
    <p:sldId id="275" r:id="rId21"/>
    <p:sldId id="276" r:id="rId22"/>
    <p:sldId id="277" r:id="rId23"/>
    <p:sldId id="264"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0" autoAdjust="0"/>
    <p:restoredTop sz="86370" autoAdjust="0"/>
  </p:normalViewPr>
  <p:slideViewPr>
    <p:cSldViewPr snapToGrid="0" snapToObjects="1">
      <p:cViewPr varScale="1">
        <p:scale>
          <a:sx n="255" d="100"/>
          <a:sy n="255" d="100"/>
        </p:scale>
        <p:origin x="-344" y="-10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simonassi:Downloads:Presupuesto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Lbls>
            <c:showLegendKey val="0"/>
            <c:showVal val="1"/>
            <c:showCatName val="1"/>
            <c:showSerName val="0"/>
            <c:showPercent val="0"/>
            <c:showBubbleSize val="0"/>
            <c:showLeaderLines val="1"/>
          </c:dLbls>
          <c:cat>
            <c:strRef>
              <c:f>Sheet2!$B$4:$H$4</c:f>
              <c:strCache>
                <c:ptCount val="7"/>
                <c:pt idx="0">
                  <c:v>Administración</c:v>
                </c:pt>
                <c:pt idx="1">
                  <c:v>Base de Datos</c:v>
                </c:pt>
                <c:pt idx="2">
                  <c:v>Big Data</c:v>
                </c:pt>
                <c:pt idx="3">
                  <c:v>Datawarehouse</c:v>
                </c:pt>
                <c:pt idx="4">
                  <c:v>Load Balancing</c:v>
                </c:pt>
                <c:pt idx="5">
                  <c:v>Monitoreo</c:v>
                </c:pt>
                <c:pt idx="6">
                  <c:v>WebServers</c:v>
                </c:pt>
              </c:strCache>
            </c:strRef>
          </c:cat>
          <c:val>
            <c:numRef>
              <c:f>Sheet2!$B$5:$H$5</c:f>
              <c:numCache>
                <c:formatCode>_-[$$-409]* #,##0.00_ ;_-[$$-409]* \-#,##0.00\ ;_-[$$-409]* "-"??_ ;_-@_ </c:formatCode>
                <c:ptCount val="7"/>
                <c:pt idx="0">
                  <c:v>151.0</c:v>
                </c:pt>
                <c:pt idx="1">
                  <c:v>1385.0</c:v>
                </c:pt>
                <c:pt idx="2">
                  <c:v>1824.0</c:v>
                </c:pt>
                <c:pt idx="3">
                  <c:v>10896.0</c:v>
                </c:pt>
                <c:pt idx="4">
                  <c:v>225.76</c:v>
                </c:pt>
                <c:pt idx="5">
                  <c:v>15559.5</c:v>
                </c:pt>
                <c:pt idx="6">
                  <c:v>9060.0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93132-A349-9A40-97D2-090251FC1684}" type="doc">
      <dgm:prSet loTypeId="urn:microsoft.com/office/officeart/2008/layout/NameandTitleOrganizationalChart" loCatId="" qsTypeId="urn:microsoft.com/office/officeart/2005/8/quickstyle/simple4" qsCatId="simple" csTypeId="urn:microsoft.com/office/officeart/2005/8/colors/accent1_2" csCatId="accent1" phldr="1"/>
      <dgm:spPr/>
      <dgm:t>
        <a:bodyPr/>
        <a:lstStyle/>
        <a:p>
          <a:endParaRPr lang="en-US"/>
        </a:p>
      </dgm:t>
    </dgm:pt>
    <dgm:pt modelId="{9EEF9C75-F21B-F64D-AC14-A9AB07401220}">
      <dgm:prSet phldrT="[Text]"/>
      <dgm:spPr/>
      <dgm:t>
        <a:bodyPr/>
        <a:lstStyle/>
        <a:p>
          <a:r>
            <a:rPr lang="es-ES_tradnl" noProof="0" smtClean="0"/>
            <a:t>Darío Simonassi</a:t>
          </a:r>
          <a:endParaRPr lang="es-ES_tradnl" noProof="0"/>
        </a:p>
      </dgm:t>
    </dgm:pt>
    <dgm:pt modelId="{5C35574A-B5B3-9D4F-9914-39F7028EB6A6}" type="parTrans" cxnId="{FF9B2986-D3E6-1E4C-AA9D-26D49D82747E}">
      <dgm:prSet/>
      <dgm:spPr/>
      <dgm:t>
        <a:bodyPr/>
        <a:lstStyle/>
        <a:p>
          <a:endParaRPr lang="es-ES_tradnl" noProof="0"/>
        </a:p>
      </dgm:t>
    </dgm:pt>
    <dgm:pt modelId="{CDD06B42-21AB-AF48-A14D-69BC7F553441}" type="sibTrans" cxnId="{FF9B2986-D3E6-1E4C-AA9D-26D49D82747E}">
      <dgm:prSet/>
      <dgm:spPr/>
      <dgm:t>
        <a:bodyPr/>
        <a:lstStyle/>
        <a:p>
          <a:r>
            <a:rPr lang="es-ES_tradnl" noProof="0" smtClean="0"/>
            <a:t>Presidente Fundador</a:t>
          </a:r>
          <a:endParaRPr lang="es-ES_tradnl" noProof="0"/>
        </a:p>
      </dgm:t>
    </dgm:pt>
    <dgm:pt modelId="{6F26B93B-E917-6E42-BD6F-E7511F1B4F2D}">
      <dgm:prSet phldrT="[Text]"/>
      <dgm:spPr/>
      <dgm:t>
        <a:bodyPr/>
        <a:lstStyle/>
        <a:p>
          <a:r>
            <a:rPr lang="es-ES_tradnl" noProof="0" smtClean="0"/>
            <a:t>Ramiro Colognini</a:t>
          </a:r>
          <a:endParaRPr lang="es-ES_tradnl" noProof="0"/>
        </a:p>
      </dgm:t>
    </dgm:pt>
    <dgm:pt modelId="{569FBBFD-B294-3141-897D-65120B26AE0B}" type="parTrans" cxnId="{281D1664-C2B8-5346-B6F5-10B0D43B89D0}">
      <dgm:prSet/>
      <dgm:spPr/>
      <dgm:t>
        <a:bodyPr/>
        <a:lstStyle/>
        <a:p>
          <a:endParaRPr lang="es-ES_tradnl" noProof="0"/>
        </a:p>
      </dgm:t>
    </dgm:pt>
    <dgm:pt modelId="{42FB9221-847D-1A4F-9E18-1B6574BED1FC}" type="sibTrans" cxnId="{281D1664-C2B8-5346-B6F5-10B0D43B89D0}">
      <dgm:prSet/>
      <dgm:spPr/>
      <dgm:t>
        <a:bodyPr/>
        <a:lstStyle/>
        <a:p>
          <a:r>
            <a:rPr lang="es-ES_tradnl" noProof="0" smtClean="0"/>
            <a:t>Director de Tecnología</a:t>
          </a:r>
          <a:endParaRPr lang="es-ES_tradnl" noProof="0"/>
        </a:p>
      </dgm:t>
    </dgm:pt>
    <dgm:pt modelId="{B83E612C-5EBD-C24B-976A-E656924EFB19}">
      <dgm:prSet phldrT="[Text]"/>
      <dgm:spPr/>
      <dgm:t>
        <a:bodyPr/>
        <a:lstStyle/>
        <a:p>
          <a:r>
            <a:rPr lang="es-ES_tradnl" noProof="0" smtClean="0"/>
            <a:t>Pedro Ramirez</a:t>
          </a:r>
          <a:endParaRPr lang="es-ES_tradnl" noProof="0"/>
        </a:p>
      </dgm:t>
    </dgm:pt>
    <dgm:pt modelId="{0E55FA41-3DD5-1D44-8C7D-4EB75DD383AF}" type="parTrans" cxnId="{98380C55-0A96-7A47-AF69-1414D7739235}">
      <dgm:prSet/>
      <dgm:spPr/>
      <dgm:t>
        <a:bodyPr/>
        <a:lstStyle/>
        <a:p>
          <a:endParaRPr lang="es-ES_tradnl" noProof="0"/>
        </a:p>
      </dgm:t>
    </dgm:pt>
    <dgm:pt modelId="{A55E2C8B-CC3E-0D43-8322-F4ABA4EE28ED}" type="sibTrans" cxnId="{98380C55-0A96-7A47-AF69-1414D7739235}">
      <dgm:prSet/>
      <dgm:spPr/>
      <dgm:t>
        <a:bodyPr/>
        <a:lstStyle/>
        <a:p>
          <a:r>
            <a:rPr lang="es-ES_tradnl" noProof="0" smtClean="0"/>
            <a:t>Director de Finanzas</a:t>
          </a:r>
          <a:endParaRPr lang="es-ES_tradnl" noProof="0"/>
        </a:p>
      </dgm:t>
    </dgm:pt>
    <dgm:pt modelId="{BEE13431-60C6-D347-80D3-E7B4DA9B997E}">
      <dgm:prSet phldrT="[Text]"/>
      <dgm:spPr/>
      <dgm:t>
        <a:bodyPr/>
        <a:lstStyle/>
        <a:p>
          <a:r>
            <a:rPr lang="es-ES_tradnl" noProof="0" smtClean="0"/>
            <a:t>Mariano Tolda</a:t>
          </a:r>
          <a:endParaRPr lang="es-ES_tradnl" noProof="0"/>
        </a:p>
      </dgm:t>
    </dgm:pt>
    <dgm:pt modelId="{A0127873-A443-A243-91B9-AC45AF0E83F5}" type="parTrans" cxnId="{B2893DE6-AEA1-7E43-B632-801094D8B6AC}">
      <dgm:prSet/>
      <dgm:spPr/>
      <dgm:t>
        <a:bodyPr/>
        <a:lstStyle/>
        <a:p>
          <a:endParaRPr lang="es-ES_tradnl" noProof="0"/>
        </a:p>
      </dgm:t>
    </dgm:pt>
    <dgm:pt modelId="{AD3F144B-A675-1548-BB34-C2888F89AFFE}" type="sibTrans" cxnId="{B2893DE6-AEA1-7E43-B632-801094D8B6AC}">
      <dgm:prSet/>
      <dgm:spPr/>
      <dgm:t>
        <a:bodyPr/>
        <a:lstStyle/>
        <a:p>
          <a:r>
            <a:rPr lang="es-ES_tradnl" noProof="0" smtClean="0"/>
            <a:t>Director de Operaciones</a:t>
          </a:r>
          <a:endParaRPr lang="es-ES_tradnl" noProof="0"/>
        </a:p>
      </dgm:t>
    </dgm:pt>
    <dgm:pt modelId="{E300CDC7-0C20-F646-99AB-6A25BC46B8BD}">
      <dgm:prSet/>
      <dgm:spPr/>
      <dgm:t>
        <a:bodyPr/>
        <a:lstStyle/>
        <a:p>
          <a:r>
            <a:rPr lang="es-ES_tradnl" noProof="0" smtClean="0"/>
            <a:t>Gaston Addatti</a:t>
          </a:r>
          <a:endParaRPr lang="es-ES_tradnl" noProof="0"/>
        </a:p>
      </dgm:t>
    </dgm:pt>
    <dgm:pt modelId="{0C7E10A9-C808-6D41-B658-CCCA17234CF8}" type="parTrans" cxnId="{36405449-3D41-9242-A476-E1E059199907}">
      <dgm:prSet/>
      <dgm:spPr/>
      <dgm:t>
        <a:bodyPr/>
        <a:lstStyle/>
        <a:p>
          <a:endParaRPr lang="en-US"/>
        </a:p>
      </dgm:t>
    </dgm:pt>
    <dgm:pt modelId="{02713452-9C4D-F641-8F63-9B11067D1920}" type="sibTrans" cxnId="{36405449-3D41-9242-A476-E1E059199907}">
      <dgm:prSet/>
      <dgm:spPr/>
      <dgm:t>
        <a:bodyPr/>
        <a:lstStyle/>
        <a:p>
          <a:r>
            <a:rPr lang="es-ES_tradnl" noProof="0" smtClean="0"/>
            <a:t>Junta Directiva</a:t>
          </a:r>
          <a:endParaRPr lang="es-ES_tradnl" noProof="0"/>
        </a:p>
      </dgm:t>
    </dgm:pt>
    <dgm:pt modelId="{57664A97-6718-844A-98A8-65DF599D2FBD}">
      <dgm:prSet/>
      <dgm:spPr/>
      <dgm:t>
        <a:bodyPr/>
        <a:lstStyle/>
        <a:p>
          <a:r>
            <a:rPr lang="es-ES_tradnl" noProof="0" smtClean="0"/>
            <a:t>Mario Moreno</a:t>
          </a:r>
          <a:endParaRPr lang="es-ES_tradnl" noProof="0"/>
        </a:p>
      </dgm:t>
    </dgm:pt>
    <dgm:pt modelId="{54C49156-88D0-3043-A7CB-8B499DFF5F2C}" type="parTrans" cxnId="{4F791B33-AB9B-7B43-8E1C-B1323642AC62}">
      <dgm:prSet/>
      <dgm:spPr/>
      <dgm:t>
        <a:bodyPr/>
        <a:lstStyle/>
        <a:p>
          <a:endParaRPr lang="en-US"/>
        </a:p>
      </dgm:t>
    </dgm:pt>
    <dgm:pt modelId="{E7E5DB21-7B75-264C-9300-71CD870DB8A1}" type="sibTrans" cxnId="{4F791B33-AB9B-7B43-8E1C-B1323642AC62}">
      <dgm:prSet/>
      <dgm:spPr/>
      <dgm:t>
        <a:bodyPr/>
        <a:lstStyle/>
        <a:p>
          <a:r>
            <a:rPr lang="es-ES_tradnl" noProof="0" smtClean="0"/>
            <a:t>Junta Directiva</a:t>
          </a:r>
          <a:endParaRPr lang="es-ES_tradnl" noProof="0"/>
        </a:p>
      </dgm:t>
    </dgm:pt>
    <dgm:pt modelId="{68A5AEB9-DB81-CD45-AA07-279F76263D27}" type="pres">
      <dgm:prSet presAssocID="{88093132-A349-9A40-97D2-090251FC1684}" presName="hierChild1" presStyleCnt="0">
        <dgm:presLayoutVars>
          <dgm:orgChart val="1"/>
          <dgm:chPref val="1"/>
          <dgm:dir/>
          <dgm:animOne val="branch"/>
          <dgm:animLvl val="lvl"/>
          <dgm:resizeHandles/>
        </dgm:presLayoutVars>
      </dgm:prSet>
      <dgm:spPr/>
      <dgm:t>
        <a:bodyPr/>
        <a:lstStyle/>
        <a:p>
          <a:endParaRPr lang="es-ES_tradnl"/>
        </a:p>
      </dgm:t>
    </dgm:pt>
    <dgm:pt modelId="{E1E5F09B-238E-9542-9B89-F5B1BBE244EA}" type="pres">
      <dgm:prSet presAssocID="{E300CDC7-0C20-F646-99AB-6A25BC46B8BD}" presName="hierRoot1" presStyleCnt="0">
        <dgm:presLayoutVars>
          <dgm:hierBranch val="init"/>
        </dgm:presLayoutVars>
      </dgm:prSet>
      <dgm:spPr/>
    </dgm:pt>
    <dgm:pt modelId="{793D052C-3F08-4546-9E93-2317BC9A67C7}" type="pres">
      <dgm:prSet presAssocID="{E300CDC7-0C20-F646-99AB-6A25BC46B8BD}" presName="rootComposite1" presStyleCnt="0"/>
      <dgm:spPr/>
    </dgm:pt>
    <dgm:pt modelId="{A3D53EC1-D9F7-964F-8391-C9696FBCBE14}" type="pres">
      <dgm:prSet presAssocID="{E300CDC7-0C20-F646-99AB-6A25BC46B8BD}" presName="rootText1" presStyleLbl="node0" presStyleIdx="0" presStyleCnt="2">
        <dgm:presLayoutVars>
          <dgm:chMax/>
          <dgm:chPref val="3"/>
        </dgm:presLayoutVars>
      </dgm:prSet>
      <dgm:spPr/>
      <dgm:t>
        <a:bodyPr/>
        <a:lstStyle/>
        <a:p>
          <a:endParaRPr lang="en-US"/>
        </a:p>
      </dgm:t>
    </dgm:pt>
    <dgm:pt modelId="{81A026E4-BC20-6A4C-9489-4902546497C5}" type="pres">
      <dgm:prSet presAssocID="{E300CDC7-0C20-F646-99AB-6A25BC46B8BD}" presName="titleText1" presStyleLbl="fgAcc0" presStyleIdx="0" presStyleCnt="2">
        <dgm:presLayoutVars>
          <dgm:chMax val="0"/>
          <dgm:chPref val="0"/>
        </dgm:presLayoutVars>
      </dgm:prSet>
      <dgm:spPr/>
      <dgm:t>
        <a:bodyPr/>
        <a:lstStyle/>
        <a:p>
          <a:endParaRPr lang="en-US"/>
        </a:p>
      </dgm:t>
    </dgm:pt>
    <dgm:pt modelId="{6AC4F2DD-01D2-E346-BD8E-1F260AD18C4D}" type="pres">
      <dgm:prSet presAssocID="{E300CDC7-0C20-F646-99AB-6A25BC46B8BD}" presName="rootConnector1" presStyleLbl="node1" presStyleIdx="0" presStyleCnt="4"/>
      <dgm:spPr/>
      <dgm:t>
        <a:bodyPr/>
        <a:lstStyle/>
        <a:p>
          <a:endParaRPr lang="es-ES_tradnl"/>
        </a:p>
      </dgm:t>
    </dgm:pt>
    <dgm:pt modelId="{D868AFBD-5A6E-7F4B-B8BA-EBA98711C2E8}" type="pres">
      <dgm:prSet presAssocID="{E300CDC7-0C20-F646-99AB-6A25BC46B8BD}" presName="hierChild2" presStyleCnt="0"/>
      <dgm:spPr/>
    </dgm:pt>
    <dgm:pt modelId="{867C39CB-ABD8-9647-95D9-9A0FFD5B881D}" type="pres">
      <dgm:prSet presAssocID="{E300CDC7-0C20-F646-99AB-6A25BC46B8BD}" presName="hierChild3" presStyleCnt="0"/>
      <dgm:spPr/>
    </dgm:pt>
    <dgm:pt modelId="{AA6ED914-89FE-D542-82F8-4C78C2CD32E0}" type="pres">
      <dgm:prSet presAssocID="{57664A97-6718-844A-98A8-65DF599D2FBD}" presName="hierRoot1" presStyleCnt="0">
        <dgm:presLayoutVars>
          <dgm:hierBranch val="init"/>
        </dgm:presLayoutVars>
      </dgm:prSet>
      <dgm:spPr/>
    </dgm:pt>
    <dgm:pt modelId="{8761F9BB-483E-2C4B-9DF6-07BE5B752956}" type="pres">
      <dgm:prSet presAssocID="{57664A97-6718-844A-98A8-65DF599D2FBD}" presName="rootComposite1" presStyleCnt="0"/>
      <dgm:spPr/>
    </dgm:pt>
    <dgm:pt modelId="{FE07FF95-C7BB-7841-B3FD-F8515317C1AC}" type="pres">
      <dgm:prSet presAssocID="{57664A97-6718-844A-98A8-65DF599D2FBD}" presName="rootText1" presStyleLbl="node0" presStyleIdx="1" presStyleCnt="2">
        <dgm:presLayoutVars>
          <dgm:chMax/>
          <dgm:chPref val="3"/>
        </dgm:presLayoutVars>
      </dgm:prSet>
      <dgm:spPr/>
      <dgm:t>
        <a:bodyPr/>
        <a:lstStyle/>
        <a:p>
          <a:endParaRPr lang="en-US"/>
        </a:p>
      </dgm:t>
    </dgm:pt>
    <dgm:pt modelId="{0269885C-CE19-9741-A087-5168DF07BCF0}" type="pres">
      <dgm:prSet presAssocID="{57664A97-6718-844A-98A8-65DF599D2FBD}" presName="titleText1" presStyleLbl="fgAcc0" presStyleIdx="1" presStyleCnt="2">
        <dgm:presLayoutVars>
          <dgm:chMax val="0"/>
          <dgm:chPref val="0"/>
        </dgm:presLayoutVars>
      </dgm:prSet>
      <dgm:spPr/>
      <dgm:t>
        <a:bodyPr/>
        <a:lstStyle/>
        <a:p>
          <a:endParaRPr lang="es-ES_tradnl"/>
        </a:p>
      </dgm:t>
    </dgm:pt>
    <dgm:pt modelId="{FFFC8E9D-83AB-9C41-8EDB-4D5EA3537BC0}" type="pres">
      <dgm:prSet presAssocID="{57664A97-6718-844A-98A8-65DF599D2FBD}" presName="rootConnector1" presStyleLbl="node1" presStyleIdx="0" presStyleCnt="4"/>
      <dgm:spPr/>
      <dgm:t>
        <a:bodyPr/>
        <a:lstStyle/>
        <a:p>
          <a:endParaRPr lang="es-ES_tradnl"/>
        </a:p>
      </dgm:t>
    </dgm:pt>
    <dgm:pt modelId="{945D764B-E31A-334D-B97A-FBE4F8198FC5}" type="pres">
      <dgm:prSet presAssocID="{57664A97-6718-844A-98A8-65DF599D2FBD}" presName="hierChild2" presStyleCnt="0"/>
      <dgm:spPr/>
    </dgm:pt>
    <dgm:pt modelId="{16E5CC48-701C-3E4D-9222-2539C8C155F4}" type="pres">
      <dgm:prSet presAssocID="{5C35574A-B5B3-9D4F-9914-39F7028EB6A6}" presName="Name37" presStyleLbl="parChTrans1D2" presStyleIdx="0" presStyleCnt="1"/>
      <dgm:spPr/>
      <dgm:t>
        <a:bodyPr/>
        <a:lstStyle/>
        <a:p>
          <a:endParaRPr lang="es-ES_tradnl"/>
        </a:p>
      </dgm:t>
    </dgm:pt>
    <dgm:pt modelId="{9F095E82-D505-C042-AC13-093316685203}" type="pres">
      <dgm:prSet presAssocID="{9EEF9C75-F21B-F64D-AC14-A9AB07401220}" presName="hierRoot2" presStyleCnt="0">
        <dgm:presLayoutVars>
          <dgm:hierBranch val="init"/>
        </dgm:presLayoutVars>
      </dgm:prSet>
      <dgm:spPr/>
    </dgm:pt>
    <dgm:pt modelId="{5FCD58F7-954B-134C-90F6-EDBACE630E48}" type="pres">
      <dgm:prSet presAssocID="{9EEF9C75-F21B-F64D-AC14-A9AB07401220}" presName="rootComposite" presStyleCnt="0"/>
      <dgm:spPr/>
    </dgm:pt>
    <dgm:pt modelId="{5687D6EB-EF65-344F-B0C0-100DBCF722E8}" type="pres">
      <dgm:prSet presAssocID="{9EEF9C75-F21B-F64D-AC14-A9AB07401220}" presName="rootText" presStyleLbl="node1" presStyleIdx="0" presStyleCnt="4">
        <dgm:presLayoutVars>
          <dgm:chMax/>
          <dgm:chPref val="3"/>
        </dgm:presLayoutVars>
      </dgm:prSet>
      <dgm:spPr/>
      <dgm:t>
        <a:bodyPr/>
        <a:lstStyle/>
        <a:p>
          <a:endParaRPr lang="es-ES_tradnl"/>
        </a:p>
      </dgm:t>
    </dgm:pt>
    <dgm:pt modelId="{28DB1D8A-28C9-004F-AC83-D52804C920C5}" type="pres">
      <dgm:prSet presAssocID="{9EEF9C75-F21B-F64D-AC14-A9AB07401220}" presName="titleText2" presStyleLbl="fgAcc1" presStyleIdx="0" presStyleCnt="4">
        <dgm:presLayoutVars>
          <dgm:chMax val="0"/>
          <dgm:chPref val="0"/>
        </dgm:presLayoutVars>
      </dgm:prSet>
      <dgm:spPr/>
      <dgm:t>
        <a:bodyPr/>
        <a:lstStyle/>
        <a:p>
          <a:endParaRPr lang="en-US"/>
        </a:p>
      </dgm:t>
    </dgm:pt>
    <dgm:pt modelId="{FA962F56-5782-CB45-A9F9-443F38654778}" type="pres">
      <dgm:prSet presAssocID="{9EEF9C75-F21B-F64D-AC14-A9AB07401220}" presName="rootConnector" presStyleLbl="node2" presStyleIdx="0" presStyleCnt="0"/>
      <dgm:spPr/>
      <dgm:t>
        <a:bodyPr/>
        <a:lstStyle/>
        <a:p>
          <a:endParaRPr lang="es-ES_tradnl"/>
        </a:p>
      </dgm:t>
    </dgm:pt>
    <dgm:pt modelId="{DF06ADC2-4127-9345-9C75-8908E43F68B9}" type="pres">
      <dgm:prSet presAssocID="{9EEF9C75-F21B-F64D-AC14-A9AB07401220}" presName="hierChild4" presStyleCnt="0"/>
      <dgm:spPr/>
    </dgm:pt>
    <dgm:pt modelId="{920C3A62-AE59-F54B-A4DC-30313F348792}" type="pres">
      <dgm:prSet presAssocID="{569FBBFD-B294-3141-897D-65120B26AE0B}" presName="Name37" presStyleLbl="parChTrans1D3" presStyleIdx="0" presStyleCnt="3"/>
      <dgm:spPr/>
      <dgm:t>
        <a:bodyPr/>
        <a:lstStyle/>
        <a:p>
          <a:endParaRPr lang="es-ES_tradnl"/>
        </a:p>
      </dgm:t>
    </dgm:pt>
    <dgm:pt modelId="{72968710-3207-F246-A225-7E643F761166}" type="pres">
      <dgm:prSet presAssocID="{6F26B93B-E917-6E42-BD6F-E7511F1B4F2D}" presName="hierRoot2" presStyleCnt="0">
        <dgm:presLayoutVars>
          <dgm:hierBranch val="init"/>
        </dgm:presLayoutVars>
      </dgm:prSet>
      <dgm:spPr/>
    </dgm:pt>
    <dgm:pt modelId="{ADBC339E-F57C-264A-B608-5877453EEE82}" type="pres">
      <dgm:prSet presAssocID="{6F26B93B-E917-6E42-BD6F-E7511F1B4F2D}" presName="rootComposite" presStyleCnt="0"/>
      <dgm:spPr/>
    </dgm:pt>
    <dgm:pt modelId="{8F6CFC1E-86D0-1340-A39C-00F7165A8FCE}" type="pres">
      <dgm:prSet presAssocID="{6F26B93B-E917-6E42-BD6F-E7511F1B4F2D}" presName="rootText" presStyleLbl="node1" presStyleIdx="1" presStyleCnt="4">
        <dgm:presLayoutVars>
          <dgm:chMax/>
          <dgm:chPref val="3"/>
        </dgm:presLayoutVars>
      </dgm:prSet>
      <dgm:spPr/>
      <dgm:t>
        <a:bodyPr/>
        <a:lstStyle/>
        <a:p>
          <a:endParaRPr lang="en-US"/>
        </a:p>
      </dgm:t>
    </dgm:pt>
    <dgm:pt modelId="{CBD2E28C-9739-BA43-8276-17E0307C4FA9}" type="pres">
      <dgm:prSet presAssocID="{6F26B93B-E917-6E42-BD6F-E7511F1B4F2D}" presName="titleText2" presStyleLbl="fgAcc1" presStyleIdx="1" presStyleCnt="4">
        <dgm:presLayoutVars>
          <dgm:chMax val="0"/>
          <dgm:chPref val="0"/>
        </dgm:presLayoutVars>
      </dgm:prSet>
      <dgm:spPr/>
      <dgm:t>
        <a:bodyPr/>
        <a:lstStyle/>
        <a:p>
          <a:endParaRPr lang="en-US"/>
        </a:p>
      </dgm:t>
    </dgm:pt>
    <dgm:pt modelId="{E2C262BD-24B5-3B48-8197-74A48F2E2B9E}" type="pres">
      <dgm:prSet presAssocID="{6F26B93B-E917-6E42-BD6F-E7511F1B4F2D}" presName="rootConnector" presStyleLbl="node3" presStyleIdx="0" presStyleCnt="0"/>
      <dgm:spPr/>
      <dgm:t>
        <a:bodyPr/>
        <a:lstStyle/>
        <a:p>
          <a:endParaRPr lang="es-ES_tradnl"/>
        </a:p>
      </dgm:t>
    </dgm:pt>
    <dgm:pt modelId="{E14DF977-4045-8143-B410-726A6FEE918E}" type="pres">
      <dgm:prSet presAssocID="{6F26B93B-E917-6E42-BD6F-E7511F1B4F2D}" presName="hierChild4" presStyleCnt="0"/>
      <dgm:spPr/>
    </dgm:pt>
    <dgm:pt modelId="{92E42679-934B-4347-9A81-F259DCFD932F}" type="pres">
      <dgm:prSet presAssocID="{6F26B93B-E917-6E42-BD6F-E7511F1B4F2D}" presName="hierChild5" presStyleCnt="0"/>
      <dgm:spPr/>
    </dgm:pt>
    <dgm:pt modelId="{FA017A09-C289-CF4B-A20C-B3CB80FAB73F}" type="pres">
      <dgm:prSet presAssocID="{0E55FA41-3DD5-1D44-8C7D-4EB75DD383AF}" presName="Name37" presStyleLbl="parChTrans1D3" presStyleIdx="1" presStyleCnt="3"/>
      <dgm:spPr/>
      <dgm:t>
        <a:bodyPr/>
        <a:lstStyle/>
        <a:p>
          <a:endParaRPr lang="es-ES_tradnl"/>
        </a:p>
      </dgm:t>
    </dgm:pt>
    <dgm:pt modelId="{7474E82F-53D8-6842-962E-91FAFCE770BF}" type="pres">
      <dgm:prSet presAssocID="{B83E612C-5EBD-C24B-976A-E656924EFB19}" presName="hierRoot2" presStyleCnt="0">
        <dgm:presLayoutVars>
          <dgm:hierBranch val="init"/>
        </dgm:presLayoutVars>
      </dgm:prSet>
      <dgm:spPr/>
    </dgm:pt>
    <dgm:pt modelId="{D31C6604-34F6-334D-8EED-472CEBACA902}" type="pres">
      <dgm:prSet presAssocID="{B83E612C-5EBD-C24B-976A-E656924EFB19}" presName="rootComposite" presStyleCnt="0"/>
      <dgm:spPr/>
    </dgm:pt>
    <dgm:pt modelId="{6B7E4D8C-E598-8B4E-B120-8228286ABD03}" type="pres">
      <dgm:prSet presAssocID="{B83E612C-5EBD-C24B-976A-E656924EFB19}" presName="rootText" presStyleLbl="node1" presStyleIdx="2" presStyleCnt="4">
        <dgm:presLayoutVars>
          <dgm:chMax/>
          <dgm:chPref val="3"/>
        </dgm:presLayoutVars>
      </dgm:prSet>
      <dgm:spPr/>
      <dgm:t>
        <a:bodyPr/>
        <a:lstStyle/>
        <a:p>
          <a:endParaRPr lang="en-US"/>
        </a:p>
      </dgm:t>
    </dgm:pt>
    <dgm:pt modelId="{3B5766AA-AB32-4143-8570-536F76901555}" type="pres">
      <dgm:prSet presAssocID="{B83E612C-5EBD-C24B-976A-E656924EFB19}" presName="titleText2" presStyleLbl="fgAcc1" presStyleIdx="2" presStyleCnt="4">
        <dgm:presLayoutVars>
          <dgm:chMax val="0"/>
          <dgm:chPref val="0"/>
        </dgm:presLayoutVars>
      </dgm:prSet>
      <dgm:spPr/>
      <dgm:t>
        <a:bodyPr/>
        <a:lstStyle/>
        <a:p>
          <a:endParaRPr lang="es-ES_tradnl"/>
        </a:p>
      </dgm:t>
    </dgm:pt>
    <dgm:pt modelId="{910BC185-3A50-A847-8CD7-D967C8B1F4F2}" type="pres">
      <dgm:prSet presAssocID="{B83E612C-5EBD-C24B-976A-E656924EFB19}" presName="rootConnector" presStyleLbl="node3" presStyleIdx="0" presStyleCnt="0"/>
      <dgm:spPr/>
      <dgm:t>
        <a:bodyPr/>
        <a:lstStyle/>
        <a:p>
          <a:endParaRPr lang="es-ES_tradnl"/>
        </a:p>
      </dgm:t>
    </dgm:pt>
    <dgm:pt modelId="{0090473E-B4F5-EE43-BA6F-6140931BAAD5}" type="pres">
      <dgm:prSet presAssocID="{B83E612C-5EBD-C24B-976A-E656924EFB19}" presName="hierChild4" presStyleCnt="0"/>
      <dgm:spPr/>
    </dgm:pt>
    <dgm:pt modelId="{400C47F5-DB14-D845-9044-89E45FA8EC99}" type="pres">
      <dgm:prSet presAssocID="{B83E612C-5EBD-C24B-976A-E656924EFB19}" presName="hierChild5" presStyleCnt="0"/>
      <dgm:spPr/>
    </dgm:pt>
    <dgm:pt modelId="{4D28318E-9C06-E941-B8A0-6821E9F280F4}" type="pres">
      <dgm:prSet presAssocID="{A0127873-A443-A243-91B9-AC45AF0E83F5}" presName="Name37" presStyleLbl="parChTrans1D3" presStyleIdx="2" presStyleCnt="3"/>
      <dgm:spPr/>
      <dgm:t>
        <a:bodyPr/>
        <a:lstStyle/>
        <a:p>
          <a:endParaRPr lang="es-ES_tradnl"/>
        </a:p>
      </dgm:t>
    </dgm:pt>
    <dgm:pt modelId="{F614B896-98BD-1942-BDB7-B62AFCFBA0CA}" type="pres">
      <dgm:prSet presAssocID="{BEE13431-60C6-D347-80D3-E7B4DA9B997E}" presName="hierRoot2" presStyleCnt="0">
        <dgm:presLayoutVars>
          <dgm:hierBranch val="init"/>
        </dgm:presLayoutVars>
      </dgm:prSet>
      <dgm:spPr/>
    </dgm:pt>
    <dgm:pt modelId="{EA6D1CFD-D7AA-124E-AFED-1498450053EB}" type="pres">
      <dgm:prSet presAssocID="{BEE13431-60C6-D347-80D3-E7B4DA9B997E}" presName="rootComposite" presStyleCnt="0"/>
      <dgm:spPr/>
    </dgm:pt>
    <dgm:pt modelId="{7129874B-26B3-FD4D-A9D3-C41C7569081D}" type="pres">
      <dgm:prSet presAssocID="{BEE13431-60C6-D347-80D3-E7B4DA9B997E}" presName="rootText" presStyleLbl="node1" presStyleIdx="3" presStyleCnt="4">
        <dgm:presLayoutVars>
          <dgm:chMax/>
          <dgm:chPref val="3"/>
        </dgm:presLayoutVars>
      </dgm:prSet>
      <dgm:spPr/>
      <dgm:t>
        <a:bodyPr/>
        <a:lstStyle/>
        <a:p>
          <a:endParaRPr lang="en-US"/>
        </a:p>
      </dgm:t>
    </dgm:pt>
    <dgm:pt modelId="{0B9638F5-332E-C34D-84A4-9DAE962CEDBD}" type="pres">
      <dgm:prSet presAssocID="{BEE13431-60C6-D347-80D3-E7B4DA9B997E}" presName="titleText2" presStyleLbl="fgAcc1" presStyleIdx="3" presStyleCnt="4">
        <dgm:presLayoutVars>
          <dgm:chMax val="0"/>
          <dgm:chPref val="0"/>
        </dgm:presLayoutVars>
      </dgm:prSet>
      <dgm:spPr/>
      <dgm:t>
        <a:bodyPr/>
        <a:lstStyle/>
        <a:p>
          <a:endParaRPr lang="es-ES_tradnl"/>
        </a:p>
      </dgm:t>
    </dgm:pt>
    <dgm:pt modelId="{F30BE900-3873-1D46-B47A-2966BC64A582}" type="pres">
      <dgm:prSet presAssocID="{BEE13431-60C6-D347-80D3-E7B4DA9B997E}" presName="rootConnector" presStyleLbl="node3" presStyleIdx="0" presStyleCnt="0"/>
      <dgm:spPr/>
      <dgm:t>
        <a:bodyPr/>
        <a:lstStyle/>
        <a:p>
          <a:endParaRPr lang="es-ES_tradnl"/>
        </a:p>
      </dgm:t>
    </dgm:pt>
    <dgm:pt modelId="{F7382008-36F1-794A-87AA-4916D0B0B359}" type="pres">
      <dgm:prSet presAssocID="{BEE13431-60C6-D347-80D3-E7B4DA9B997E}" presName="hierChild4" presStyleCnt="0"/>
      <dgm:spPr/>
    </dgm:pt>
    <dgm:pt modelId="{617F4323-7A12-9C4B-91FA-ED277B650F15}" type="pres">
      <dgm:prSet presAssocID="{BEE13431-60C6-D347-80D3-E7B4DA9B997E}" presName="hierChild5" presStyleCnt="0"/>
      <dgm:spPr/>
    </dgm:pt>
    <dgm:pt modelId="{D2F1BF4E-B9D7-B648-BA29-5D04572B48D2}" type="pres">
      <dgm:prSet presAssocID="{9EEF9C75-F21B-F64D-AC14-A9AB07401220}" presName="hierChild5" presStyleCnt="0"/>
      <dgm:spPr/>
    </dgm:pt>
    <dgm:pt modelId="{8DB97937-625E-0747-82D5-6FD874AFE2A3}" type="pres">
      <dgm:prSet presAssocID="{57664A97-6718-844A-98A8-65DF599D2FBD}" presName="hierChild3" presStyleCnt="0"/>
      <dgm:spPr/>
    </dgm:pt>
  </dgm:ptLst>
  <dgm:cxnLst>
    <dgm:cxn modelId="{4799CEAA-C0E9-CA4D-B36A-F81CD2CD5919}" type="presOf" srcId="{88093132-A349-9A40-97D2-090251FC1684}" destId="{68A5AEB9-DB81-CD45-AA07-279F76263D27}" srcOrd="0" destOrd="0" presId="urn:microsoft.com/office/officeart/2008/layout/NameandTitleOrganizationalChart"/>
    <dgm:cxn modelId="{281D1664-C2B8-5346-B6F5-10B0D43B89D0}" srcId="{9EEF9C75-F21B-F64D-AC14-A9AB07401220}" destId="{6F26B93B-E917-6E42-BD6F-E7511F1B4F2D}" srcOrd="0" destOrd="0" parTransId="{569FBBFD-B294-3141-897D-65120B26AE0B}" sibTransId="{42FB9221-847D-1A4F-9E18-1B6574BED1FC}"/>
    <dgm:cxn modelId="{C8627601-8076-0544-9367-0A0178050DF8}" type="presOf" srcId="{6F26B93B-E917-6E42-BD6F-E7511F1B4F2D}" destId="{E2C262BD-24B5-3B48-8197-74A48F2E2B9E}" srcOrd="1" destOrd="0" presId="urn:microsoft.com/office/officeart/2008/layout/NameandTitleOrganizationalChart"/>
    <dgm:cxn modelId="{131F479B-0A69-B54D-AA1E-A64E4C831ED7}" type="presOf" srcId="{E7E5DB21-7B75-264C-9300-71CD870DB8A1}" destId="{0269885C-CE19-9741-A087-5168DF07BCF0}" srcOrd="0" destOrd="0" presId="urn:microsoft.com/office/officeart/2008/layout/NameandTitleOrganizationalChart"/>
    <dgm:cxn modelId="{98380C55-0A96-7A47-AF69-1414D7739235}" srcId="{9EEF9C75-F21B-F64D-AC14-A9AB07401220}" destId="{B83E612C-5EBD-C24B-976A-E656924EFB19}" srcOrd="1" destOrd="0" parTransId="{0E55FA41-3DD5-1D44-8C7D-4EB75DD383AF}" sibTransId="{A55E2C8B-CC3E-0D43-8322-F4ABA4EE28ED}"/>
    <dgm:cxn modelId="{FFFE91D8-363E-7548-8D16-4020507C53D7}" type="presOf" srcId="{E300CDC7-0C20-F646-99AB-6A25BC46B8BD}" destId="{A3D53EC1-D9F7-964F-8391-C9696FBCBE14}" srcOrd="0" destOrd="0" presId="urn:microsoft.com/office/officeart/2008/layout/NameandTitleOrganizationalChart"/>
    <dgm:cxn modelId="{624A463A-4A8C-0E40-881C-F606FD108464}" type="presOf" srcId="{9EEF9C75-F21B-F64D-AC14-A9AB07401220}" destId="{FA962F56-5782-CB45-A9F9-443F38654778}" srcOrd="1" destOrd="0" presId="urn:microsoft.com/office/officeart/2008/layout/NameandTitleOrganizationalChart"/>
    <dgm:cxn modelId="{4F791B33-AB9B-7B43-8E1C-B1323642AC62}" srcId="{88093132-A349-9A40-97D2-090251FC1684}" destId="{57664A97-6718-844A-98A8-65DF599D2FBD}" srcOrd="1" destOrd="0" parTransId="{54C49156-88D0-3043-A7CB-8B499DFF5F2C}" sibTransId="{E7E5DB21-7B75-264C-9300-71CD870DB8A1}"/>
    <dgm:cxn modelId="{7C85552C-4797-F748-8972-1CE40BA4DBE0}" type="presOf" srcId="{6F26B93B-E917-6E42-BD6F-E7511F1B4F2D}" destId="{8F6CFC1E-86D0-1340-A39C-00F7165A8FCE}" srcOrd="0" destOrd="0" presId="urn:microsoft.com/office/officeart/2008/layout/NameandTitleOrganizationalChart"/>
    <dgm:cxn modelId="{5D6975F8-72EC-BC41-A191-B26EB9A71C4F}" type="presOf" srcId="{02713452-9C4D-F641-8F63-9B11067D1920}" destId="{81A026E4-BC20-6A4C-9489-4902546497C5}" srcOrd="0" destOrd="0" presId="urn:microsoft.com/office/officeart/2008/layout/NameandTitleOrganizationalChart"/>
    <dgm:cxn modelId="{FF9B2986-D3E6-1E4C-AA9D-26D49D82747E}" srcId="{57664A97-6718-844A-98A8-65DF599D2FBD}" destId="{9EEF9C75-F21B-F64D-AC14-A9AB07401220}" srcOrd="0" destOrd="0" parTransId="{5C35574A-B5B3-9D4F-9914-39F7028EB6A6}" sibTransId="{CDD06B42-21AB-AF48-A14D-69BC7F553441}"/>
    <dgm:cxn modelId="{C4D31C97-8FF7-8E43-B31C-AC1795F058CA}" type="presOf" srcId="{9EEF9C75-F21B-F64D-AC14-A9AB07401220}" destId="{5687D6EB-EF65-344F-B0C0-100DBCF722E8}" srcOrd="0" destOrd="0" presId="urn:microsoft.com/office/officeart/2008/layout/NameandTitleOrganizationalChart"/>
    <dgm:cxn modelId="{D2E10CE6-B1B2-E046-B668-B63E87C1B74E}" type="presOf" srcId="{569FBBFD-B294-3141-897D-65120B26AE0B}" destId="{920C3A62-AE59-F54B-A4DC-30313F348792}" srcOrd="0" destOrd="0" presId="urn:microsoft.com/office/officeart/2008/layout/NameandTitleOrganizationalChart"/>
    <dgm:cxn modelId="{74B8500A-5781-C54B-9F69-0CAE0484587A}" type="presOf" srcId="{0E55FA41-3DD5-1D44-8C7D-4EB75DD383AF}" destId="{FA017A09-C289-CF4B-A20C-B3CB80FAB73F}" srcOrd="0" destOrd="0" presId="urn:microsoft.com/office/officeart/2008/layout/NameandTitleOrganizationalChart"/>
    <dgm:cxn modelId="{BEF9D12F-339A-9845-BF1F-F679F2342810}" type="presOf" srcId="{BEE13431-60C6-D347-80D3-E7B4DA9B997E}" destId="{7129874B-26B3-FD4D-A9D3-C41C7569081D}" srcOrd="0" destOrd="0" presId="urn:microsoft.com/office/officeart/2008/layout/NameandTitleOrganizationalChart"/>
    <dgm:cxn modelId="{0C4CC81D-9219-0F45-B674-95E0B1492293}" type="presOf" srcId="{57664A97-6718-844A-98A8-65DF599D2FBD}" destId="{FFFC8E9D-83AB-9C41-8EDB-4D5EA3537BC0}" srcOrd="1" destOrd="0" presId="urn:microsoft.com/office/officeart/2008/layout/NameandTitleOrganizationalChart"/>
    <dgm:cxn modelId="{D9C0EF8B-596F-0348-9565-5662BC2DD577}" type="presOf" srcId="{57664A97-6718-844A-98A8-65DF599D2FBD}" destId="{FE07FF95-C7BB-7841-B3FD-F8515317C1AC}" srcOrd="0" destOrd="0" presId="urn:microsoft.com/office/officeart/2008/layout/NameandTitleOrganizationalChart"/>
    <dgm:cxn modelId="{A7B0C14C-0785-4743-97B7-841B1A686A75}" type="presOf" srcId="{E300CDC7-0C20-F646-99AB-6A25BC46B8BD}" destId="{6AC4F2DD-01D2-E346-BD8E-1F260AD18C4D}" srcOrd="1" destOrd="0" presId="urn:microsoft.com/office/officeart/2008/layout/NameandTitleOrganizationalChart"/>
    <dgm:cxn modelId="{75118AE6-DF43-9848-A7DF-07708BC43A76}" type="presOf" srcId="{AD3F144B-A675-1548-BB34-C2888F89AFFE}" destId="{0B9638F5-332E-C34D-84A4-9DAE962CEDBD}" srcOrd="0" destOrd="0" presId="urn:microsoft.com/office/officeart/2008/layout/NameandTitleOrganizationalChart"/>
    <dgm:cxn modelId="{5C180F90-4C67-AE4E-A5E1-EE0B1C2613B0}" type="presOf" srcId="{5C35574A-B5B3-9D4F-9914-39F7028EB6A6}" destId="{16E5CC48-701C-3E4D-9222-2539C8C155F4}" srcOrd="0" destOrd="0" presId="urn:microsoft.com/office/officeart/2008/layout/NameandTitleOrganizationalChart"/>
    <dgm:cxn modelId="{268994A2-D46E-6540-A98B-B85D2DDBA47F}" type="presOf" srcId="{A0127873-A443-A243-91B9-AC45AF0E83F5}" destId="{4D28318E-9C06-E941-B8A0-6821E9F280F4}" srcOrd="0" destOrd="0" presId="urn:microsoft.com/office/officeart/2008/layout/NameandTitleOrganizationalChart"/>
    <dgm:cxn modelId="{B2893DE6-AEA1-7E43-B632-801094D8B6AC}" srcId="{9EEF9C75-F21B-F64D-AC14-A9AB07401220}" destId="{BEE13431-60C6-D347-80D3-E7B4DA9B997E}" srcOrd="2" destOrd="0" parTransId="{A0127873-A443-A243-91B9-AC45AF0E83F5}" sibTransId="{AD3F144B-A675-1548-BB34-C2888F89AFFE}"/>
    <dgm:cxn modelId="{3E73DB3A-D1A5-4247-A06C-9FCE46E4DF35}" type="presOf" srcId="{BEE13431-60C6-D347-80D3-E7B4DA9B997E}" destId="{F30BE900-3873-1D46-B47A-2966BC64A582}" srcOrd="1" destOrd="0" presId="urn:microsoft.com/office/officeart/2008/layout/NameandTitleOrganizationalChart"/>
    <dgm:cxn modelId="{965476DE-86E9-FA47-BCED-059C29E96CD1}" type="presOf" srcId="{CDD06B42-21AB-AF48-A14D-69BC7F553441}" destId="{28DB1D8A-28C9-004F-AC83-D52804C920C5}" srcOrd="0" destOrd="0" presId="urn:microsoft.com/office/officeart/2008/layout/NameandTitleOrganizationalChart"/>
    <dgm:cxn modelId="{36405449-3D41-9242-A476-E1E059199907}" srcId="{88093132-A349-9A40-97D2-090251FC1684}" destId="{E300CDC7-0C20-F646-99AB-6A25BC46B8BD}" srcOrd="0" destOrd="0" parTransId="{0C7E10A9-C808-6D41-B658-CCCA17234CF8}" sibTransId="{02713452-9C4D-F641-8F63-9B11067D1920}"/>
    <dgm:cxn modelId="{2A6949D7-0873-C74F-9C6C-DA0CF4878184}" type="presOf" srcId="{42FB9221-847D-1A4F-9E18-1B6574BED1FC}" destId="{CBD2E28C-9739-BA43-8276-17E0307C4FA9}" srcOrd="0" destOrd="0" presId="urn:microsoft.com/office/officeart/2008/layout/NameandTitleOrganizationalChart"/>
    <dgm:cxn modelId="{5B152F60-E022-0441-B13D-510C03872391}" type="presOf" srcId="{A55E2C8B-CC3E-0D43-8322-F4ABA4EE28ED}" destId="{3B5766AA-AB32-4143-8570-536F76901555}" srcOrd="0" destOrd="0" presId="urn:microsoft.com/office/officeart/2008/layout/NameandTitleOrganizationalChart"/>
    <dgm:cxn modelId="{48A92763-8FF0-4B46-A2B3-7B51409447D1}" type="presOf" srcId="{B83E612C-5EBD-C24B-976A-E656924EFB19}" destId="{6B7E4D8C-E598-8B4E-B120-8228286ABD03}" srcOrd="0" destOrd="0" presId="urn:microsoft.com/office/officeart/2008/layout/NameandTitleOrganizationalChart"/>
    <dgm:cxn modelId="{24636B72-F381-C845-A862-E72D16A26B65}" type="presOf" srcId="{B83E612C-5EBD-C24B-976A-E656924EFB19}" destId="{910BC185-3A50-A847-8CD7-D967C8B1F4F2}" srcOrd="1" destOrd="0" presId="urn:microsoft.com/office/officeart/2008/layout/NameandTitleOrganizationalChart"/>
    <dgm:cxn modelId="{B871315F-653C-8147-883A-1CC9C64B9152}" type="presParOf" srcId="{68A5AEB9-DB81-CD45-AA07-279F76263D27}" destId="{E1E5F09B-238E-9542-9B89-F5B1BBE244EA}" srcOrd="0" destOrd="0" presId="urn:microsoft.com/office/officeart/2008/layout/NameandTitleOrganizationalChart"/>
    <dgm:cxn modelId="{36EF74E6-DD44-5745-8972-29DE196F3720}" type="presParOf" srcId="{E1E5F09B-238E-9542-9B89-F5B1BBE244EA}" destId="{793D052C-3F08-4546-9E93-2317BC9A67C7}" srcOrd="0" destOrd="0" presId="urn:microsoft.com/office/officeart/2008/layout/NameandTitleOrganizationalChart"/>
    <dgm:cxn modelId="{E52686BF-B401-2B4A-A4A6-52B2C2A27A48}" type="presParOf" srcId="{793D052C-3F08-4546-9E93-2317BC9A67C7}" destId="{A3D53EC1-D9F7-964F-8391-C9696FBCBE14}" srcOrd="0" destOrd="0" presId="urn:microsoft.com/office/officeart/2008/layout/NameandTitleOrganizationalChart"/>
    <dgm:cxn modelId="{A35DFA37-91F6-C94C-B0C7-365BEB20CEAB}" type="presParOf" srcId="{793D052C-3F08-4546-9E93-2317BC9A67C7}" destId="{81A026E4-BC20-6A4C-9489-4902546497C5}" srcOrd="1" destOrd="0" presId="urn:microsoft.com/office/officeart/2008/layout/NameandTitleOrganizationalChart"/>
    <dgm:cxn modelId="{92A77429-EF84-2244-9119-F2DCEA801F10}" type="presParOf" srcId="{793D052C-3F08-4546-9E93-2317BC9A67C7}" destId="{6AC4F2DD-01D2-E346-BD8E-1F260AD18C4D}" srcOrd="2" destOrd="0" presId="urn:microsoft.com/office/officeart/2008/layout/NameandTitleOrganizationalChart"/>
    <dgm:cxn modelId="{519D8B4A-D571-024D-ACE1-645F39D7CC40}" type="presParOf" srcId="{E1E5F09B-238E-9542-9B89-F5B1BBE244EA}" destId="{D868AFBD-5A6E-7F4B-B8BA-EBA98711C2E8}" srcOrd="1" destOrd="0" presId="urn:microsoft.com/office/officeart/2008/layout/NameandTitleOrganizationalChart"/>
    <dgm:cxn modelId="{D943EEAB-49E1-3446-A7CD-A67D359B7840}" type="presParOf" srcId="{E1E5F09B-238E-9542-9B89-F5B1BBE244EA}" destId="{867C39CB-ABD8-9647-95D9-9A0FFD5B881D}" srcOrd="2" destOrd="0" presId="urn:microsoft.com/office/officeart/2008/layout/NameandTitleOrganizationalChart"/>
    <dgm:cxn modelId="{308B59DC-2D5E-B443-9776-BD0A0C3A38DB}" type="presParOf" srcId="{68A5AEB9-DB81-CD45-AA07-279F76263D27}" destId="{AA6ED914-89FE-D542-82F8-4C78C2CD32E0}" srcOrd="1" destOrd="0" presId="urn:microsoft.com/office/officeart/2008/layout/NameandTitleOrganizationalChart"/>
    <dgm:cxn modelId="{C048E53E-17B8-A64A-AFEF-62A45ECB34C6}" type="presParOf" srcId="{AA6ED914-89FE-D542-82F8-4C78C2CD32E0}" destId="{8761F9BB-483E-2C4B-9DF6-07BE5B752956}" srcOrd="0" destOrd="0" presId="urn:microsoft.com/office/officeart/2008/layout/NameandTitleOrganizationalChart"/>
    <dgm:cxn modelId="{06106C9C-0A6F-AC4D-AA08-8C21985C2649}" type="presParOf" srcId="{8761F9BB-483E-2C4B-9DF6-07BE5B752956}" destId="{FE07FF95-C7BB-7841-B3FD-F8515317C1AC}" srcOrd="0" destOrd="0" presId="urn:microsoft.com/office/officeart/2008/layout/NameandTitleOrganizationalChart"/>
    <dgm:cxn modelId="{67FEADEC-F824-F74F-8FDA-BD8AC3B7C081}" type="presParOf" srcId="{8761F9BB-483E-2C4B-9DF6-07BE5B752956}" destId="{0269885C-CE19-9741-A087-5168DF07BCF0}" srcOrd="1" destOrd="0" presId="urn:microsoft.com/office/officeart/2008/layout/NameandTitleOrganizationalChart"/>
    <dgm:cxn modelId="{FEFCEF4C-CA47-1846-84D0-C3E163567868}" type="presParOf" srcId="{8761F9BB-483E-2C4B-9DF6-07BE5B752956}" destId="{FFFC8E9D-83AB-9C41-8EDB-4D5EA3537BC0}" srcOrd="2" destOrd="0" presId="urn:microsoft.com/office/officeart/2008/layout/NameandTitleOrganizationalChart"/>
    <dgm:cxn modelId="{CBF4FB48-BF6E-7B4A-A963-049FB538893F}" type="presParOf" srcId="{AA6ED914-89FE-D542-82F8-4C78C2CD32E0}" destId="{945D764B-E31A-334D-B97A-FBE4F8198FC5}" srcOrd="1" destOrd="0" presId="urn:microsoft.com/office/officeart/2008/layout/NameandTitleOrganizationalChart"/>
    <dgm:cxn modelId="{A45DDEB0-53C4-0144-9CFE-7E048B8F6DAF}" type="presParOf" srcId="{945D764B-E31A-334D-B97A-FBE4F8198FC5}" destId="{16E5CC48-701C-3E4D-9222-2539C8C155F4}" srcOrd="0" destOrd="0" presId="urn:microsoft.com/office/officeart/2008/layout/NameandTitleOrganizationalChart"/>
    <dgm:cxn modelId="{EFA70F7D-5518-F74D-AD5B-F5CFFF0C9B04}" type="presParOf" srcId="{945D764B-E31A-334D-B97A-FBE4F8198FC5}" destId="{9F095E82-D505-C042-AC13-093316685203}" srcOrd="1" destOrd="0" presId="urn:microsoft.com/office/officeart/2008/layout/NameandTitleOrganizationalChart"/>
    <dgm:cxn modelId="{C5D63A24-A506-A44F-B857-29ABEBC43DD4}" type="presParOf" srcId="{9F095E82-D505-C042-AC13-093316685203}" destId="{5FCD58F7-954B-134C-90F6-EDBACE630E48}" srcOrd="0" destOrd="0" presId="urn:microsoft.com/office/officeart/2008/layout/NameandTitleOrganizationalChart"/>
    <dgm:cxn modelId="{1F0EE151-BD64-1A44-8E66-8F6782B9D2BB}" type="presParOf" srcId="{5FCD58F7-954B-134C-90F6-EDBACE630E48}" destId="{5687D6EB-EF65-344F-B0C0-100DBCF722E8}" srcOrd="0" destOrd="0" presId="urn:microsoft.com/office/officeart/2008/layout/NameandTitleOrganizationalChart"/>
    <dgm:cxn modelId="{F4935B9C-877E-6142-BBDF-AD2CD862EE8F}" type="presParOf" srcId="{5FCD58F7-954B-134C-90F6-EDBACE630E48}" destId="{28DB1D8A-28C9-004F-AC83-D52804C920C5}" srcOrd="1" destOrd="0" presId="urn:microsoft.com/office/officeart/2008/layout/NameandTitleOrganizationalChart"/>
    <dgm:cxn modelId="{6A0D1A18-A18B-C74E-B939-74AC09FB04D2}" type="presParOf" srcId="{5FCD58F7-954B-134C-90F6-EDBACE630E48}" destId="{FA962F56-5782-CB45-A9F9-443F38654778}" srcOrd="2" destOrd="0" presId="urn:microsoft.com/office/officeart/2008/layout/NameandTitleOrganizationalChart"/>
    <dgm:cxn modelId="{0F7395A7-71A3-C34B-B353-7796978761FB}" type="presParOf" srcId="{9F095E82-D505-C042-AC13-093316685203}" destId="{DF06ADC2-4127-9345-9C75-8908E43F68B9}" srcOrd="1" destOrd="0" presId="urn:microsoft.com/office/officeart/2008/layout/NameandTitleOrganizationalChart"/>
    <dgm:cxn modelId="{BE316852-FBD0-0E4A-9749-383C8CF24057}" type="presParOf" srcId="{DF06ADC2-4127-9345-9C75-8908E43F68B9}" destId="{920C3A62-AE59-F54B-A4DC-30313F348792}" srcOrd="0" destOrd="0" presId="urn:microsoft.com/office/officeart/2008/layout/NameandTitleOrganizationalChart"/>
    <dgm:cxn modelId="{06C64E41-849A-0D45-8554-59B7F9B45718}" type="presParOf" srcId="{DF06ADC2-4127-9345-9C75-8908E43F68B9}" destId="{72968710-3207-F246-A225-7E643F761166}" srcOrd="1" destOrd="0" presId="urn:microsoft.com/office/officeart/2008/layout/NameandTitleOrganizationalChart"/>
    <dgm:cxn modelId="{1F7C0C40-0ED0-E84D-9A63-C6EB6D2C5F89}" type="presParOf" srcId="{72968710-3207-F246-A225-7E643F761166}" destId="{ADBC339E-F57C-264A-B608-5877453EEE82}" srcOrd="0" destOrd="0" presId="urn:microsoft.com/office/officeart/2008/layout/NameandTitleOrganizationalChart"/>
    <dgm:cxn modelId="{44B3C9D3-250B-5846-8022-10D092912C38}" type="presParOf" srcId="{ADBC339E-F57C-264A-B608-5877453EEE82}" destId="{8F6CFC1E-86D0-1340-A39C-00F7165A8FCE}" srcOrd="0" destOrd="0" presId="urn:microsoft.com/office/officeart/2008/layout/NameandTitleOrganizationalChart"/>
    <dgm:cxn modelId="{F38C0E94-4E4B-354C-8FBF-F6F19522DEDD}" type="presParOf" srcId="{ADBC339E-F57C-264A-B608-5877453EEE82}" destId="{CBD2E28C-9739-BA43-8276-17E0307C4FA9}" srcOrd="1" destOrd="0" presId="urn:microsoft.com/office/officeart/2008/layout/NameandTitleOrganizationalChart"/>
    <dgm:cxn modelId="{7EE501C5-CF9F-D84E-97DD-DD2D1576FE71}" type="presParOf" srcId="{ADBC339E-F57C-264A-B608-5877453EEE82}" destId="{E2C262BD-24B5-3B48-8197-74A48F2E2B9E}" srcOrd="2" destOrd="0" presId="urn:microsoft.com/office/officeart/2008/layout/NameandTitleOrganizationalChart"/>
    <dgm:cxn modelId="{08F59BDE-7709-B249-ACD2-0BD308F872BA}" type="presParOf" srcId="{72968710-3207-F246-A225-7E643F761166}" destId="{E14DF977-4045-8143-B410-726A6FEE918E}" srcOrd="1" destOrd="0" presId="urn:microsoft.com/office/officeart/2008/layout/NameandTitleOrganizationalChart"/>
    <dgm:cxn modelId="{71CBF06E-0ACB-294C-8F99-BAE5248F0F43}" type="presParOf" srcId="{72968710-3207-F246-A225-7E643F761166}" destId="{92E42679-934B-4347-9A81-F259DCFD932F}" srcOrd="2" destOrd="0" presId="urn:microsoft.com/office/officeart/2008/layout/NameandTitleOrganizationalChart"/>
    <dgm:cxn modelId="{F38FE37B-1F8B-0348-A188-97DEC2DC97D1}" type="presParOf" srcId="{DF06ADC2-4127-9345-9C75-8908E43F68B9}" destId="{FA017A09-C289-CF4B-A20C-B3CB80FAB73F}" srcOrd="2" destOrd="0" presId="urn:microsoft.com/office/officeart/2008/layout/NameandTitleOrganizationalChart"/>
    <dgm:cxn modelId="{CC3ED00C-CAA4-1541-A679-5387B3B524E1}" type="presParOf" srcId="{DF06ADC2-4127-9345-9C75-8908E43F68B9}" destId="{7474E82F-53D8-6842-962E-91FAFCE770BF}" srcOrd="3" destOrd="0" presId="urn:microsoft.com/office/officeart/2008/layout/NameandTitleOrganizationalChart"/>
    <dgm:cxn modelId="{6FA219DF-FD3F-C848-80A3-B7A661AA2F78}" type="presParOf" srcId="{7474E82F-53D8-6842-962E-91FAFCE770BF}" destId="{D31C6604-34F6-334D-8EED-472CEBACA902}" srcOrd="0" destOrd="0" presId="urn:microsoft.com/office/officeart/2008/layout/NameandTitleOrganizationalChart"/>
    <dgm:cxn modelId="{EDFD38C2-7232-F04A-B8EE-40BAB448AE0E}" type="presParOf" srcId="{D31C6604-34F6-334D-8EED-472CEBACA902}" destId="{6B7E4D8C-E598-8B4E-B120-8228286ABD03}" srcOrd="0" destOrd="0" presId="urn:microsoft.com/office/officeart/2008/layout/NameandTitleOrganizationalChart"/>
    <dgm:cxn modelId="{737E0CC4-F0DC-1546-83AF-9B4A43268466}" type="presParOf" srcId="{D31C6604-34F6-334D-8EED-472CEBACA902}" destId="{3B5766AA-AB32-4143-8570-536F76901555}" srcOrd="1" destOrd="0" presId="urn:microsoft.com/office/officeart/2008/layout/NameandTitleOrganizationalChart"/>
    <dgm:cxn modelId="{A50FAEFD-F521-4C49-9B71-93CBFEE8772B}" type="presParOf" srcId="{D31C6604-34F6-334D-8EED-472CEBACA902}" destId="{910BC185-3A50-A847-8CD7-D967C8B1F4F2}" srcOrd="2" destOrd="0" presId="urn:microsoft.com/office/officeart/2008/layout/NameandTitleOrganizationalChart"/>
    <dgm:cxn modelId="{814CBBE0-04F8-4E4F-8E2D-690E6A65C75F}" type="presParOf" srcId="{7474E82F-53D8-6842-962E-91FAFCE770BF}" destId="{0090473E-B4F5-EE43-BA6F-6140931BAAD5}" srcOrd="1" destOrd="0" presId="urn:microsoft.com/office/officeart/2008/layout/NameandTitleOrganizationalChart"/>
    <dgm:cxn modelId="{DD0AFF5C-A73E-6948-AA45-A501A503C3B7}" type="presParOf" srcId="{7474E82F-53D8-6842-962E-91FAFCE770BF}" destId="{400C47F5-DB14-D845-9044-89E45FA8EC99}" srcOrd="2" destOrd="0" presId="urn:microsoft.com/office/officeart/2008/layout/NameandTitleOrganizationalChart"/>
    <dgm:cxn modelId="{248EEEC4-0A94-4546-A5C0-EA1B7D0C0D51}" type="presParOf" srcId="{DF06ADC2-4127-9345-9C75-8908E43F68B9}" destId="{4D28318E-9C06-E941-B8A0-6821E9F280F4}" srcOrd="4" destOrd="0" presId="urn:microsoft.com/office/officeart/2008/layout/NameandTitleOrganizationalChart"/>
    <dgm:cxn modelId="{4BE61970-C767-8C48-8F7A-BEED82B4B955}" type="presParOf" srcId="{DF06ADC2-4127-9345-9C75-8908E43F68B9}" destId="{F614B896-98BD-1942-BDB7-B62AFCFBA0CA}" srcOrd="5" destOrd="0" presId="urn:microsoft.com/office/officeart/2008/layout/NameandTitleOrganizationalChart"/>
    <dgm:cxn modelId="{26415AA6-847D-7246-9DD2-5F8266562C73}" type="presParOf" srcId="{F614B896-98BD-1942-BDB7-B62AFCFBA0CA}" destId="{EA6D1CFD-D7AA-124E-AFED-1498450053EB}" srcOrd="0" destOrd="0" presId="urn:microsoft.com/office/officeart/2008/layout/NameandTitleOrganizationalChart"/>
    <dgm:cxn modelId="{9ABFC2C4-1D8B-BB46-95CF-9FFE796302E8}" type="presParOf" srcId="{EA6D1CFD-D7AA-124E-AFED-1498450053EB}" destId="{7129874B-26B3-FD4D-A9D3-C41C7569081D}" srcOrd="0" destOrd="0" presId="urn:microsoft.com/office/officeart/2008/layout/NameandTitleOrganizationalChart"/>
    <dgm:cxn modelId="{BFE8FB26-F18E-7544-8AC8-CC6B5BBE7FF2}" type="presParOf" srcId="{EA6D1CFD-D7AA-124E-AFED-1498450053EB}" destId="{0B9638F5-332E-C34D-84A4-9DAE962CEDBD}" srcOrd="1" destOrd="0" presId="urn:microsoft.com/office/officeart/2008/layout/NameandTitleOrganizationalChart"/>
    <dgm:cxn modelId="{94641E75-8EA5-064F-8206-C991C4A9371B}" type="presParOf" srcId="{EA6D1CFD-D7AA-124E-AFED-1498450053EB}" destId="{F30BE900-3873-1D46-B47A-2966BC64A582}" srcOrd="2" destOrd="0" presId="urn:microsoft.com/office/officeart/2008/layout/NameandTitleOrganizationalChart"/>
    <dgm:cxn modelId="{B1581A6F-8149-8C42-A400-41BD6BC4E4C6}" type="presParOf" srcId="{F614B896-98BD-1942-BDB7-B62AFCFBA0CA}" destId="{F7382008-36F1-794A-87AA-4916D0B0B359}" srcOrd="1" destOrd="0" presId="urn:microsoft.com/office/officeart/2008/layout/NameandTitleOrganizationalChart"/>
    <dgm:cxn modelId="{70DA21EB-9091-1042-8CF7-DF2DC1757396}" type="presParOf" srcId="{F614B896-98BD-1942-BDB7-B62AFCFBA0CA}" destId="{617F4323-7A12-9C4B-91FA-ED277B650F15}" srcOrd="2" destOrd="0" presId="urn:microsoft.com/office/officeart/2008/layout/NameandTitleOrganizationalChart"/>
    <dgm:cxn modelId="{C60E36A4-A8FE-2349-8A33-EDCE295A91D9}" type="presParOf" srcId="{9F095E82-D505-C042-AC13-093316685203}" destId="{D2F1BF4E-B9D7-B648-BA29-5D04572B48D2}" srcOrd="2" destOrd="0" presId="urn:microsoft.com/office/officeart/2008/layout/NameandTitleOrganizationalChart"/>
    <dgm:cxn modelId="{3044A7FA-D1FA-6E4F-B9DF-505417B1EE20}" type="presParOf" srcId="{AA6ED914-89FE-D542-82F8-4C78C2CD32E0}" destId="{8DB97937-625E-0747-82D5-6FD874AFE2A3}" srcOrd="2" destOrd="0" presId="urn:microsoft.com/office/officeart/2008/layout/NameandTitleOrganizational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8318E-9C06-E941-B8A0-6821E9F280F4}">
      <dsp:nvSpPr>
        <dsp:cNvPr id="0" name=""/>
        <dsp:cNvSpPr/>
      </dsp:nvSpPr>
      <dsp:spPr>
        <a:xfrm>
          <a:off x="2009524" y="2000109"/>
          <a:ext cx="1434456" cy="319848"/>
        </a:xfrm>
        <a:custGeom>
          <a:avLst/>
          <a:gdLst/>
          <a:ahLst/>
          <a:cxnLst/>
          <a:rect l="0" t="0" r="0" b="0"/>
          <a:pathLst>
            <a:path>
              <a:moveTo>
                <a:pt x="0" y="0"/>
              </a:moveTo>
              <a:lnTo>
                <a:pt x="0" y="190678"/>
              </a:lnTo>
              <a:lnTo>
                <a:pt x="1434456" y="190678"/>
              </a:lnTo>
              <a:lnTo>
                <a:pt x="1434456" y="31984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017A09-C289-CF4B-A20C-B3CB80FAB73F}">
      <dsp:nvSpPr>
        <dsp:cNvPr id="0" name=""/>
        <dsp:cNvSpPr/>
      </dsp:nvSpPr>
      <dsp:spPr>
        <a:xfrm>
          <a:off x="1963804" y="2000109"/>
          <a:ext cx="91440" cy="319848"/>
        </a:xfrm>
        <a:custGeom>
          <a:avLst/>
          <a:gdLst/>
          <a:ahLst/>
          <a:cxnLst/>
          <a:rect l="0" t="0" r="0" b="0"/>
          <a:pathLst>
            <a:path>
              <a:moveTo>
                <a:pt x="45720" y="0"/>
              </a:moveTo>
              <a:lnTo>
                <a:pt x="45720" y="31984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20C3A62-AE59-F54B-A4DC-30313F348792}">
      <dsp:nvSpPr>
        <dsp:cNvPr id="0" name=""/>
        <dsp:cNvSpPr/>
      </dsp:nvSpPr>
      <dsp:spPr>
        <a:xfrm>
          <a:off x="575067" y="2000109"/>
          <a:ext cx="1434456" cy="319848"/>
        </a:xfrm>
        <a:custGeom>
          <a:avLst/>
          <a:gdLst/>
          <a:ahLst/>
          <a:cxnLst/>
          <a:rect l="0" t="0" r="0" b="0"/>
          <a:pathLst>
            <a:path>
              <a:moveTo>
                <a:pt x="1434456" y="0"/>
              </a:moveTo>
              <a:lnTo>
                <a:pt x="1434456" y="190678"/>
              </a:lnTo>
              <a:lnTo>
                <a:pt x="0" y="190678"/>
              </a:lnTo>
              <a:lnTo>
                <a:pt x="0" y="31984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E5CC48-701C-3E4D-9222-2539C8C155F4}">
      <dsp:nvSpPr>
        <dsp:cNvPr id="0" name=""/>
        <dsp:cNvSpPr/>
      </dsp:nvSpPr>
      <dsp:spPr>
        <a:xfrm>
          <a:off x="1963804" y="1126678"/>
          <a:ext cx="91440" cy="319848"/>
        </a:xfrm>
        <a:custGeom>
          <a:avLst/>
          <a:gdLst/>
          <a:ahLst/>
          <a:cxnLst/>
          <a:rect l="0" t="0" r="0" b="0"/>
          <a:pathLst>
            <a:path>
              <a:moveTo>
                <a:pt x="45720" y="0"/>
              </a:moveTo>
              <a:lnTo>
                <a:pt x="45720" y="319848"/>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D53EC1-D9F7-964F-8391-C9696FBCBE14}">
      <dsp:nvSpPr>
        <dsp:cNvPr id="0" name=""/>
        <dsp:cNvSpPr/>
      </dsp:nvSpPr>
      <dsp:spPr>
        <a:xfrm>
          <a:off x="40468" y="573094"/>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Gaston Addatti</a:t>
          </a:r>
          <a:endParaRPr lang="es-ES_tradnl" sz="1600" kern="1200" noProof="0"/>
        </a:p>
      </dsp:txBody>
      <dsp:txXfrm>
        <a:off x="40468" y="573094"/>
        <a:ext cx="1069197" cy="553583"/>
      </dsp:txXfrm>
    </dsp:sp>
    <dsp:sp modelId="{81A026E4-BC20-6A4C-9489-4902546497C5}">
      <dsp:nvSpPr>
        <dsp:cNvPr id="0" name=""/>
        <dsp:cNvSpPr/>
      </dsp:nvSpPr>
      <dsp:spPr>
        <a:xfrm>
          <a:off x="254308" y="1003659"/>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_tradnl" sz="900" kern="1200" noProof="0" smtClean="0"/>
            <a:t>Junta Directiva</a:t>
          </a:r>
          <a:endParaRPr lang="es-ES_tradnl" sz="900" kern="1200" noProof="0"/>
        </a:p>
      </dsp:txBody>
      <dsp:txXfrm>
        <a:off x="254308" y="1003659"/>
        <a:ext cx="962278" cy="184527"/>
      </dsp:txXfrm>
    </dsp:sp>
    <dsp:sp modelId="{FE07FF95-C7BB-7841-B3FD-F8515317C1AC}">
      <dsp:nvSpPr>
        <dsp:cNvPr id="0" name=""/>
        <dsp:cNvSpPr/>
      </dsp:nvSpPr>
      <dsp:spPr>
        <a:xfrm>
          <a:off x="1474925" y="573094"/>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Mario Moreno</a:t>
          </a:r>
          <a:endParaRPr lang="es-ES_tradnl" sz="1600" kern="1200" noProof="0"/>
        </a:p>
      </dsp:txBody>
      <dsp:txXfrm>
        <a:off x="1474925" y="573094"/>
        <a:ext cx="1069197" cy="553583"/>
      </dsp:txXfrm>
    </dsp:sp>
    <dsp:sp modelId="{0269885C-CE19-9741-A087-5168DF07BCF0}">
      <dsp:nvSpPr>
        <dsp:cNvPr id="0" name=""/>
        <dsp:cNvSpPr/>
      </dsp:nvSpPr>
      <dsp:spPr>
        <a:xfrm>
          <a:off x="1688764" y="1003659"/>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_tradnl" sz="900" kern="1200" noProof="0" smtClean="0"/>
            <a:t>Junta Directiva</a:t>
          </a:r>
          <a:endParaRPr lang="es-ES_tradnl" sz="900" kern="1200" noProof="0"/>
        </a:p>
      </dsp:txBody>
      <dsp:txXfrm>
        <a:off x="1688764" y="1003659"/>
        <a:ext cx="962278" cy="184527"/>
      </dsp:txXfrm>
    </dsp:sp>
    <dsp:sp modelId="{5687D6EB-EF65-344F-B0C0-100DBCF722E8}">
      <dsp:nvSpPr>
        <dsp:cNvPr id="0" name=""/>
        <dsp:cNvSpPr/>
      </dsp:nvSpPr>
      <dsp:spPr>
        <a:xfrm>
          <a:off x="1474925" y="1446526"/>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Darío Simonassi</a:t>
          </a:r>
          <a:endParaRPr lang="es-ES_tradnl" sz="1600" kern="1200" noProof="0"/>
        </a:p>
      </dsp:txBody>
      <dsp:txXfrm>
        <a:off x="1474925" y="1446526"/>
        <a:ext cx="1069197" cy="553583"/>
      </dsp:txXfrm>
    </dsp:sp>
    <dsp:sp modelId="{28DB1D8A-28C9-004F-AC83-D52804C920C5}">
      <dsp:nvSpPr>
        <dsp:cNvPr id="0" name=""/>
        <dsp:cNvSpPr/>
      </dsp:nvSpPr>
      <dsp:spPr>
        <a:xfrm>
          <a:off x="1688764" y="1877091"/>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s-ES_tradnl" sz="700" kern="1200" noProof="0" smtClean="0"/>
            <a:t>Presidente Fundador</a:t>
          </a:r>
          <a:endParaRPr lang="es-ES_tradnl" sz="700" kern="1200" noProof="0"/>
        </a:p>
      </dsp:txBody>
      <dsp:txXfrm>
        <a:off x="1688764" y="1877091"/>
        <a:ext cx="962278" cy="184527"/>
      </dsp:txXfrm>
    </dsp:sp>
    <dsp:sp modelId="{8F6CFC1E-86D0-1340-A39C-00F7165A8FCE}">
      <dsp:nvSpPr>
        <dsp:cNvPr id="0" name=""/>
        <dsp:cNvSpPr/>
      </dsp:nvSpPr>
      <dsp:spPr>
        <a:xfrm>
          <a:off x="40468" y="2319957"/>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Ramiro Colognini</a:t>
          </a:r>
          <a:endParaRPr lang="es-ES_tradnl" sz="1600" kern="1200" noProof="0"/>
        </a:p>
      </dsp:txBody>
      <dsp:txXfrm>
        <a:off x="40468" y="2319957"/>
        <a:ext cx="1069197" cy="553583"/>
      </dsp:txXfrm>
    </dsp:sp>
    <dsp:sp modelId="{CBD2E28C-9739-BA43-8276-17E0307C4FA9}">
      <dsp:nvSpPr>
        <dsp:cNvPr id="0" name=""/>
        <dsp:cNvSpPr/>
      </dsp:nvSpPr>
      <dsp:spPr>
        <a:xfrm>
          <a:off x="254308" y="2750522"/>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_tradnl" sz="600" kern="1200" noProof="0" smtClean="0"/>
            <a:t>Director de Tecnología</a:t>
          </a:r>
          <a:endParaRPr lang="es-ES_tradnl" sz="600" kern="1200" noProof="0"/>
        </a:p>
      </dsp:txBody>
      <dsp:txXfrm>
        <a:off x="254308" y="2750522"/>
        <a:ext cx="962278" cy="184527"/>
      </dsp:txXfrm>
    </dsp:sp>
    <dsp:sp modelId="{6B7E4D8C-E598-8B4E-B120-8228286ABD03}">
      <dsp:nvSpPr>
        <dsp:cNvPr id="0" name=""/>
        <dsp:cNvSpPr/>
      </dsp:nvSpPr>
      <dsp:spPr>
        <a:xfrm>
          <a:off x="1474925" y="2319957"/>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Pedro Ramirez</a:t>
          </a:r>
          <a:endParaRPr lang="es-ES_tradnl" sz="1600" kern="1200" noProof="0"/>
        </a:p>
      </dsp:txBody>
      <dsp:txXfrm>
        <a:off x="1474925" y="2319957"/>
        <a:ext cx="1069197" cy="553583"/>
      </dsp:txXfrm>
    </dsp:sp>
    <dsp:sp modelId="{3B5766AA-AB32-4143-8570-536F76901555}">
      <dsp:nvSpPr>
        <dsp:cNvPr id="0" name=""/>
        <dsp:cNvSpPr/>
      </dsp:nvSpPr>
      <dsp:spPr>
        <a:xfrm>
          <a:off x="1688764" y="2750522"/>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s-ES_tradnl" sz="700" kern="1200" noProof="0" smtClean="0"/>
            <a:t>Director de Finanzas</a:t>
          </a:r>
          <a:endParaRPr lang="es-ES_tradnl" sz="700" kern="1200" noProof="0"/>
        </a:p>
      </dsp:txBody>
      <dsp:txXfrm>
        <a:off x="1688764" y="2750522"/>
        <a:ext cx="962278" cy="184527"/>
      </dsp:txXfrm>
    </dsp:sp>
    <dsp:sp modelId="{7129874B-26B3-FD4D-A9D3-C41C7569081D}">
      <dsp:nvSpPr>
        <dsp:cNvPr id="0" name=""/>
        <dsp:cNvSpPr/>
      </dsp:nvSpPr>
      <dsp:spPr>
        <a:xfrm>
          <a:off x="2909381" y="2319957"/>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Mariano Tolda</a:t>
          </a:r>
          <a:endParaRPr lang="es-ES_tradnl" sz="1600" kern="1200" noProof="0"/>
        </a:p>
      </dsp:txBody>
      <dsp:txXfrm>
        <a:off x="2909381" y="2319957"/>
        <a:ext cx="1069197" cy="553583"/>
      </dsp:txXfrm>
    </dsp:sp>
    <dsp:sp modelId="{0B9638F5-332E-C34D-84A4-9DAE962CEDBD}">
      <dsp:nvSpPr>
        <dsp:cNvPr id="0" name=""/>
        <dsp:cNvSpPr/>
      </dsp:nvSpPr>
      <dsp:spPr>
        <a:xfrm>
          <a:off x="3123221" y="2750522"/>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_tradnl" sz="600" kern="1200" noProof="0" smtClean="0"/>
            <a:t>Director de Operaciones</a:t>
          </a:r>
          <a:endParaRPr lang="es-ES_tradnl" sz="600" kern="1200" noProof="0"/>
        </a:p>
      </dsp:txBody>
      <dsp:txXfrm>
        <a:off x="3123221" y="2750522"/>
        <a:ext cx="962278" cy="18452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7C8794-FDAA-9E45-B248-2E2CF6810FFB}" type="datetimeFigureOut">
              <a:rPr lang="en-US" smtClean="0"/>
              <a:t>7/26/16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9AD986-9784-F240-BCA9-90DD40DBB1EC}" type="slidenum">
              <a:rPr lang="en-US" smtClean="0"/>
              <a:t>‹#›</a:t>
            </a:fld>
            <a:endParaRPr lang="en-US"/>
          </a:p>
        </p:txBody>
      </p:sp>
    </p:spTree>
    <p:extLst>
      <p:ext uri="{BB962C8B-B14F-4D97-AF65-F5344CB8AC3E}">
        <p14:creationId xmlns:p14="http://schemas.microsoft.com/office/powerpoint/2010/main" val="34897072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11</a:t>
            </a:fld>
            <a:endParaRPr lang="en-US"/>
          </a:p>
        </p:txBody>
      </p:sp>
    </p:spTree>
    <p:extLst>
      <p:ext uri="{BB962C8B-B14F-4D97-AF65-F5344CB8AC3E}">
        <p14:creationId xmlns:p14="http://schemas.microsoft.com/office/powerpoint/2010/main" val="93229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15</a:t>
            </a:fld>
            <a:endParaRPr lang="en-US"/>
          </a:p>
        </p:txBody>
      </p:sp>
    </p:spTree>
    <p:extLst>
      <p:ext uri="{BB962C8B-B14F-4D97-AF65-F5344CB8AC3E}">
        <p14:creationId xmlns:p14="http://schemas.microsoft.com/office/powerpoint/2010/main" val="3623874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19</a:t>
            </a:fld>
            <a:endParaRPr lang="en-US"/>
          </a:p>
        </p:txBody>
      </p:sp>
    </p:spTree>
    <p:extLst>
      <p:ext uri="{BB962C8B-B14F-4D97-AF65-F5344CB8AC3E}">
        <p14:creationId xmlns:p14="http://schemas.microsoft.com/office/powerpoint/2010/main" val="150109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20</a:t>
            </a:fld>
            <a:endParaRPr lang="en-US"/>
          </a:p>
        </p:txBody>
      </p:sp>
    </p:spTree>
    <p:extLst>
      <p:ext uri="{BB962C8B-B14F-4D97-AF65-F5344CB8AC3E}">
        <p14:creationId xmlns:p14="http://schemas.microsoft.com/office/powerpoint/2010/main" val="125859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21</a:t>
            </a:fld>
            <a:endParaRPr lang="en-US"/>
          </a:p>
        </p:txBody>
      </p:sp>
    </p:spTree>
    <p:extLst>
      <p:ext uri="{BB962C8B-B14F-4D97-AF65-F5344CB8AC3E}">
        <p14:creationId xmlns:p14="http://schemas.microsoft.com/office/powerpoint/2010/main" val="1258592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01216"/>
            <a:ext cx="5669280" cy="2925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01216"/>
            <a:ext cx="182880" cy="2915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3156697"/>
            <a:ext cx="5458968" cy="786513"/>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x-none" smtClean="0"/>
              <a:t>Click to edit Master title style</a:t>
            </a:r>
            <a:endParaRPr/>
          </a:p>
        </p:txBody>
      </p:sp>
      <p:sp>
        <p:nvSpPr>
          <p:cNvPr id="3" name="Subtitle 2"/>
          <p:cNvSpPr>
            <a:spLocks noGrp="1"/>
          </p:cNvSpPr>
          <p:nvPr>
            <p:ph type="subTitle" idx="1"/>
          </p:nvPr>
        </p:nvSpPr>
        <p:spPr>
          <a:xfrm>
            <a:off x="3200400" y="3943350"/>
            <a:ext cx="5458968" cy="466344"/>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4" name="Date Placeholder 3"/>
          <p:cNvSpPr>
            <a:spLocks noGrp="1"/>
          </p:cNvSpPr>
          <p:nvPr>
            <p:ph type="dt" sz="half" idx="10"/>
          </p:nvPr>
        </p:nvSpPr>
        <p:spPr>
          <a:xfrm>
            <a:off x="3276600" y="292894"/>
            <a:ext cx="5504688" cy="273844"/>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a:xfrm>
            <a:off x="3218688" y="4767263"/>
            <a:ext cx="4736592" cy="273844"/>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4767263"/>
            <a:ext cx="685800" cy="273844"/>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B51EACD6-A525-4B49-8009-7F09B4461B4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x-none" smtClean="0"/>
              <a:t>Click to edit Master title style</a:t>
            </a:r>
            <a:endParaRPr/>
          </a:p>
        </p:txBody>
      </p:sp>
      <p:sp>
        <p:nvSpPr>
          <p:cNvPr id="3" name="Content Placeholder 2"/>
          <p:cNvSpPr>
            <a:spLocks noGrp="1"/>
          </p:cNvSpPr>
          <p:nvPr>
            <p:ph sz="half" idx="1"/>
          </p:nvPr>
        </p:nvSpPr>
        <p:spPr>
          <a:xfrm>
            <a:off x="4282440" y="1660922"/>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9" name="Content Placeholder 2"/>
          <p:cNvSpPr>
            <a:spLocks noGrp="1"/>
          </p:cNvSpPr>
          <p:nvPr>
            <p:ph sz="half" idx="13"/>
          </p:nvPr>
        </p:nvSpPr>
        <p:spPr>
          <a:xfrm>
            <a:off x="4282440" y="3168730"/>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0" name="Content Placeholder 2"/>
          <p:cNvSpPr>
            <a:spLocks noGrp="1"/>
          </p:cNvSpPr>
          <p:nvPr>
            <p:ph sz="half" idx="14"/>
          </p:nvPr>
        </p:nvSpPr>
        <p:spPr>
          <a:xfrm>
            <a:off x="457200" y="1660922"/>
            <a:ext cx="3566160" cy="29337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x-none" smtClean="0"/>
              <a:t>Click to edit Master title style</a:t>
            </a:r>
            <a:endParaRPr/>
          </a:p>
        </p:txBody>
      </p:sp>
      <p:sp>
        <p:nvSpPr>
          <p:cNvPr id="3" name="Content Placeholder 2"/>
          <p:cNvSpPr>
            <a:spLocks noGrp="1"/>
          </p:cNvSpPr>
          <p:nvPr>
            <p:ph sz="half" idx="1"/>
          </p:nvPr>
        </p:nvSpPr>
        <p:spPr>
          <a:xfrm>
            <a:off x="4282440" y="1660922"/>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9" name="Content Placeholder 2"/>
          <p:cNvSpPr>
            <a:spLocks noGrp="1"/>
          </p:cNvSpPr>
          <p:nvPr>
            <p:ph sz="half" idx="13"/>
          </p:nvPr>
        </p:nvSpPr>
        <p:spPr>
          <a:xfrm>
            <a:off x="4282440" y="3168730"/>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1" name="Content Placeholder 2"/>
          <p:cNvSpPr>
            <a:spLocks noGrp="1"/>
          </p:cNvSpPr>
          <p:nvPr>
            <p:ph sz="half" idx="14"/>
          </p:nvPr>
        </p:nvSpPr>
        <p:spPr>
          <a:xfrm>
            <a:off x="457200" y="1660922"/>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2" name="Content Placeholder 2"/>
          <p:cNvSpPr>
            <a:spLocks noGrp="1"/>
          </p:cNvSpPr>
          <p:nvPr>
            <p:ph sz="half" idx="15"/>
          </p:nvPr>
        </p:nvSpPr>
        <p:spPr>
          <a:xfrm>
            <a:off x="457200" y="3168730"/>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Date Placeholder 2"/>
          <p:cNvSpPr>
            <a:spLocks noGrp="1"/>
          </p:cNvSpPr>
          <p:nvPr>
            <p:ph type="dt" sz="half" idx="10"/>
          </p:nvPr>
        </p:nvSpPr>
        <p:spPr/>
        <p:txBody>
          <a:bodyPr/>
          <a:lstStyle/>
          <a:p>
            <a:fld id="{1778F24D-EB19-4AE0-B015-2BEA6D5224F2}" type="datetimeFigureOut">
              <a:rPr lang="en-US" smtClean="0"/>
              <a:t>7/26/16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9" y="201216"/>
            <a:ext cx="718073"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1778F24D-EB19-4AE0-B015-2BEA6D5224F2}" type="datetimeFigureOut">
              <a:rPr lang="en-US" smtClean="0"/>
              <a:t>7/26/16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9" y="201216"/>
            <a:ext cx="718073"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746312"/>
            <a:ext cx="3566160" cy="776568"/>
          </a:xfrm>
        </p:spPr>
        <p:txBody>
          <a:bodyPr anchor="b"/>
          <a:lstStyle>
            <a:lvl1pPr algn="l">
              <a:defRPr sz="2800" b="0"/>
            </a:lvl1pPr>
          </a:lstStyle>
          <a:p>
            <a:r>
              <a:rPr lang="x-none" smtClean="0"/>
              <a:t>Click to edit Master title style</a:t>
            </a:r>
            <a:endParaRPr/>
          </a:p>
        </p:txBody>
      </p:sp>
      <p:sp>
        <p:nvSpPr>
          <p:cNvPr id="3" name="Content Placeholder 2"/>
          <p:cNvSpPr>
            <a:spLocks noGrp="1"/>
          </p:cNvSpPr>
          <p:nvPr>
            <p:ph idx="1"/>
          </p:nvPr>
        </p:nvSpPr>
        <p:spPr>
          <a:xfrm>
            <a:off x="4762052" y="742951"/>
            <a:ext cx="3566160" cy="385167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Text Placeholder 3"/>
          <p:cNvSpPr>
            <a:spLocks noGrp="1"/>
          </p:cNvSpPr>
          <p:nvPr>
            <p:ph type="body" sz="half" idx="2"/>
          </p:nvPr>
        </p:nvSpPr>
        <p:spPr>
          <a:xfrm>
            <a:off x="457199" y="1543050"/>
            <a:ext cx="3566160" cy="27432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01216"/>
            <a:ext cx="4114800"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746312"/>
            <a:ext cx="3566160" cy="776568"/>
          </a:xfrm>
        </p:spPr>
        <p:txBody>
          <a:bodyPr anchor="b"/>
          <a:lstStyle>
            <a:lvl1pPr algn="l">
              <a:defRPr sz="2800" b="0"/>
            </a:lvl1pPr>
          </a:lstStyle>
          <a:p>
            <a:r>
              <a:rPr lang="x-none" smtClean="0"/>
              <a:t>Click to edit Master title style</a:t>
            </a:r>
            <a:endParaRPr/>
          </a:p>
        </p:txBody>
      </p:sp>
      <p:sp>
        <p:nvSpPr>
          <p:cNvPr id="4" name="Text Placeholder 3"/>
          <p:cNvSpPr>
            <a:spLocks noGrp="1"/>
          </p:cNvSpPr>
          <p:nvPr>
            <p:ph type="body" sz="half" idx="2"/>
          </p:nvPr>
        </p:nvSpPr>
        <p:spPr>
          <a:xfrm>
            <a:off x="457199" y="1543050"/>
            <a:ext cx="3566160" cy="27432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a:xfrm>
            <a:off x="161365" y="4593011"/>
            <a:ext cx="1752600" cy="273844"/>
          </a:xfrm>
        </p:spPr>
        <p:txBody>
          <a:bodyPr/>
          <a:lstStyle>
            <a:lvl1pPr algn="l">
              <a:defRPr/>
            </a:lvl1p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a:xfrm>
            <a:off x="174812" y="4767263"/>
            <a:ext cx="3863788" cy="273844"/>
          </a:xfrm>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10" name="Picture Placeholder 9"/>
          <p:cNvSpPr>
            <a:spLocks noGrp="1"/>
          </p:cNvSpPr>
          <p:nvPr>
            <p:ph type="pic" sz="quarter" idx="13"/>
          </p:nvPr>
        </p:nvSpPr>
        <p:spPr>
          <a:xfrm>
            <a:off x="4760258" y="742950"/>
            <a:ext cx="4096512" cy="4208860"/>
          </a:xfrm>
        </p:spPr>
        <p:txBody>
          <a:bodyPr/>
          <a:lstStyle>
            <a:lvl1pPr>
              <a:buNone/>
              <a:defRPr/>
            </a:lvl1pPr>
          </a:lstStyle>
          <a:p>
            <a:r>
              <a:rPr lang="x-none"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6" y="201216"/>
            <a:ext cx="1639457" cy="2729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3200400"/>
            <a:ext cx="6477000" cy="425054"/>
          </a:xfrm>
        </p:spPr>
        <p:txBody>
          <a:bodyPr anchor="b"/>
          <a:lstStyle>
            <a:lvl1pPr algn="l">
              <a:defRPr sz="2800" b="0"/>
            </a:lvl1pPr>
          </a:lstStyle>
          <a:p>
            <a:r>
              <a:rPr lang="x-none" smtClean="0"/>
              <a:t>Click to edit Master title style</a:t>
            </a:r>
            <a:endParaRPr/>
          </a:p>
        </p:txBody>
      </p:sp>
      <p:sp>
        <p:nvSpPr>
          <p:cNvPr id="3" name="Picture Placeholder 2"/>
          <p:cNvSpPr>
            <a:spLocks noGrp="1"/>
          </p:cNvSpPr>
          <p:nvPr>
            <p:ph type="pic" idx="1"/>
          </p:nvPr>
        </p:nvSpPr>
        <p:spPr>
          <a:xfrm>
            <a:off x="269874" y="201216"/>
            <a:ext cx="6858000" cy="27294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458788" y="3630706"/>
            <a:ext cx="6475412" cy="978203"/>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2" y="201216"/>
            <a:ext cx="720761" cy="2729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3200400"/>
            <a:ext cx="6477000" cy="425054"/>
          </a:xfrm>
        </p:spPr>
        <p:txBody>
          <a:bodyPr anchor="b"/>
          <a:lstStyle>
            <a:lvl1pPr algn="l">
              <a:defRPr sz="2800" b="0"/>
            </a:lvl1pPr>
          </a:lstStyle>
          <a:p>
            <a:r>
              <a:rPr lang="x-none" smtClean="0"/>
              <a:t>Click to edit Master title style</a:t>
            </a:r>
            <a:endParaRPr/>
          </a:p>
        </p:txBody>
      </p:sp>
      <p:sp>
        <p:nvSpPr>
          <p:cNvPr id="3" name="Picture Placeholder 2"/>
          <p:cNvSpPr>
            <a:spLocks noGrp="1"/>
          </p:cNvSpPr>
          <p:nvPr>
            <p:ph type="pic" idx="1"/>
          </p:nvPr>
        </p:nvSpPr>
        <p:spPr>
          <a:xfrm>
            <a:off x="269874" y="201216"/>
            <a:ext cx="3006726" cy="27294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458788" y="3630706"/>
            <a:ext cx="6475412" cy="978203"/>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10" name="Picture Placeholder 2"/>
          <p:cNvSpPr>
            <a:spLocks noGrp="1"/>
          </p:cNvSpPr>
          <p:nvPr>
            <p:ph type="pic" idx="13"/>
          </p:nvPr>
        </p:nvSpPr>
        <p:spPr>
          <a:xfrm>
            <a:off x="3352800" y="201216"/>
            <a:ext cx="4701988" cy="13317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11" name="Picture Placeholder 2"/>
          <p:cNvSpPr>
            <a:spLocks noGrp="1"/>
          </p:cNvSpPr>
          <p:nvPr>
            <p:ph type="pic" idx="14"/>
          </p:nvPr>
        </p:nvSpPr>
        <p:spPr>
          <a:xfrm>
            <a:off x="3352800" y="1598952"/>
            <a:ext cx="2304288" cy="13317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12" name="Picture Placeholder 2"/>
          <p:cNvSpPr>
            <a:spLocks noGrp="1"/>
          </p:cNvSpPr>
          <p:nvPr>
            <p:ph type="pic" idx="15"/>
          </p:nvPr>
        </p:nvSpPr>
        <p:spPr>
          <a:xfrm>
            <a:off x="5750500" y="1598952"/>
            <a:ext cx="2304288" cy="13317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01216"/>
            <a:ext cx="1645920"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9" y="201216"/>
            <a:ext cx="718073"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800" y="776569"/>
            <a:ext cx="1322295" cy="3818054"/>
          </a:xfrm>
        </p:spPr>
        <p:txBody>
          <a:bodyPr vert="eaVert" anchor="t" anchorCtr="0"/>
          <a:lstStyle/>
          <a:p>
            <a:r>
              <a:rPr lang="x-none" smtClean="0"/>
              <a:t>Click to edit Master title style</a:t>
            </a:r>
            <a:endParaRPr/>
          </a:p>
        </p:txBody>
      </p:sp>
      <p:sp>
        <p:nvSpPr>
          <p:cNvPr id="3" name="Vertical Text Placeholder 2"/>
          <p:cNvSpPr>
            <a:spLocks noGrp="1"/>
          </p:cNvSpPr>
          <p:nvPr>
            <p:ph type="body" orient="vert" idx="1"/>
          </p:nvPr>
        </p:nvSpPr>
        <p:spPr>
          <a:xfrm>
            <a:off x="457200" y="776568"/>
            <a:ext cx="6019800" cy="3832342"/>
          </a:xfrm>
        </p:spPr>
        <p:txBody>
          <a:bodyPr vert="eaVert"/>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01216"/>
            <a:ext cx="1645920"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a:xfrm>
            <a:off x="7212106" y="4767263"/>
            <a:ext cx="1752600" cy="273844"/>
          </a:xfrm>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01216"/>
            <a:ext cx="5669280" cy="1920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3128962"/>
            <a:ext cx="5457919" cy="814388"/>
          </a:xfrm>
        </p:spPr>
        <p:txBody>
          <a:bodyPr>
            <a:normAutofit/>
          </a:bodyPr>
          <a:lstStyle>
            <a:lvl1pPr>
              <a:defRPr sz="4600"/>
            </a:lvl1pPr>
          </a:lstStyle>
          <a:p>
            <a:r>
              <a:rPr lang="x-none" smtClean="0"/>
              <a:t>Click to edit Master title style</a:t>
            </a:r>
            <a:endParaRPr/>
          </a:p>
        </p:txBody>
      </p:sp>
      <p:sp>
        <p:nvSpPr>
          <p:cNvPr id="3" name="Subtitle 2"/>
          <p:cNvSpPr>
            <a:spLocks noGrp="1"/>
          </p:cNvSpPr>
          <p:nvPr>
            <p:ph type="subTitle" idx="1"/>
          </p:nvPr>
        </p:nvSpPr>
        <p:spPr>
          <a:xfrm>
            <a:off x="3200401" y="3943349"/>
            <a:ext cx="5457918" cy="463924"/>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4" name="Date Placeholder 3"/>
          <p:cNvSpPr>
            <a:spLocks noGrp="1"/>
          </p:cNvSpPr>
          <p:nvPr>
            <p:ph type="dt" sz="half" idx="10"/>
          </p:nvPr>
        </p:nvSpPr>
        <p:spPr>
          <a:xfrm>
            <a:off x="3276601" y="292474"/>
            <a:ext cx="5499847" cy="273844"/>
          </a:xfrm>
        </p:spPr>
        <p:txBody>
          <a:bodyPr/>
          <a:lstStyle>
            <a:lvl1pPr>
              <a:defRPr sz="2200" b="0" baseline="0">
                <a:solidFill>
                  <a:schemeClr val="bg1"/>
                </a:solidFill>
              </a:defRPr>
            </a:lvl1p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a:xfrm>
            <a:off x="3213847" y="4767263"/>
            <a:ext cx="4734112" cy="273844"/>
          </a:xfrm>
        </p:spPr>
        <p:txBody>
          <a:bodyPr/>
          <a:lstStyle/>
          <a:p>
            <a:endParaRPr lang="en-US"/>
          </a:p>
        </p:txBody>
      </p:sp>
      <p:sp>
        <p:nvSpPr>
          <p:cNvPr id="6" name="Slide Number Placeholder 5"/>
          <p:cNvSpPr>
            <a:spLocks noGrp="1"/>
          </p:cNvSpPr>
          <p:nvPr>
            <p:ph type="sldNum" sz="quarter" idx="12"/>
          </p:nvPr>
        </p:nvSpPr>
        <p:spPr>
          <a:xfrm>
            <a:off x="8265459" y="4767263"/>
            <a:ext cx="685800" cy="273844"/>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190D9BD3-E57B-4194-A545-2804EB95D970}" type="slidenum">
              <a:rPr lang="en-US" smtClean="0"/>
              <a:t>‹#›</a:t>
            </a:fld>
            <a:endParaRPr lang="en-US"/>
          </a:p>
        </p:txBody>
      </p:sp>
      <p:sp>
        <p:nvSpPr>
          <p:cNvPr id="9" name="Picture Placeholder 8"/>
          <p:cNvSpPr>
            <a:spLocks noGrp="1"/>
          </p:cNvSpPr>
          <p:nvPr>
            <p:ph type="pic" sz="quarter" idx="13"/>
          </p:nvPr>
        </p:nvSpPr>
        <p:spPr>
          <a:xfrm>
            <a:off x="3200401" y="2158253"/>
            <a:ext cx="5646867" cy="960120"/>
          </a:xfrm>
        </p:spPr>
        <p:txBody>
          <a:bodyPr/>
          <a:lstStyle>
            <a:lvl1pPr>
              <a:buNone/>
              <a:defRPr/>
            </a:lvl1pPr>
          </a:lstStyle>
          <a:p>
            <a:r>
              <a:rPr lang="x-none" smtClean="0"/>
              <a:t>Drag picture to placeholder or click icon to add</a:t>
            </a:r>
            <a:endParaRPr/>
          </a:p>
        </p:txBody>
      </p:sp>
      <p:sp>
        <p:nvSpPr>
          <p:cNvPr id="10" name="Rectangle 9"/>
          <p:cNvSpPr/>
          <p:nvPr/>
        </p:nvSpPr>
        <p:spPr>
          <a:xfrm>
            <a:off x="268940" y="201216"/>
            <a:ext cx="182880" cy="2915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01216"/>
            <a:ext cx="1645920"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4" y="685800"/>
            <a:ext cx="6508377" cy="857250"/>
          </a:xfrm>
        </p:spPr>
        <p:txBody>
          <a:bodyPr/>
          <a:lstStyle/>
          <a:p>
            <a:r>
              <a:rPr lang="x-none" smtClean="0"/>
              <a:t>Click to edit Master title style</a:t>
            </a:r>
            <a:endParaRPr/>
          </a:p>
        </p:txBody>
      </p:sp>
      <p:sp>
        <p:nvSpPr>
          <p:cNvPr id="3" name="Content Placeholder 2"/>
          <p:cNvSpPr>
            <a:spLocks noGrp="1"/>
          </p:cNvSpPr>
          <p:nvPr>
            <p:ph idx="1"/>
          </p:nvPr>
        </p:nvSpPr>
        <p:spPr>
          <a:xfrm>
            <a:off x="2178424" y="1657351"/>
            <a:ext cx="6508377" cy="2937272"/>
          </a:xfrm>
        </p:spPr>
        <p:txBody>
          <a:bodyPr/>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a:xfrm>
            <a:off x="7212106" y="4767263"/>
            <a:ext cx="1752600" cy="273844"/>
          </a:xfrm>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a:xfrm>
            <a:off x="2178423" y="4767263"/>
            <a:ext cx="4926852" cy="273844"/>
          </a:xfrm>
        </p:spPr>
        <p:txBody>
          <a:bodyPr/>
          <a:lstStyle/>
          <a:p>
            <a:endParaRPr lang="en-US"/>
          </a:p>
        </p:txBody>
      </p:sp>
      <p:sp>
        <p:nvSpPr>
          <p:cNvPr id="6" name="Slide Number Placeholder 5"/>
          <p:cNvSpPr>
            <a:spLocks noGrp="1"/>
          </p:cNvSpPr>
          <p:nvPr>
            <p:ph type="sldNum" sz="quarter" idx="12"/>
          </p:nvPr>
        </p:nvSpPr>
        <p:spPr>
          <a:xfrm>
            <a:off x="331694" y="270762"/>
            <a:ext cx="506506" cy="273844"/>
          </a:xfrm>
        </p:spPr>
        <p:txBody>
          <a:bodyPr/>
          <a:lstStyle/>
          <a:p>
            <a:fld id="{190D9BD3-E57B-4194-A545-2804EB95D970}" type="slidenum">
              <a:rPr lang="en-US" smtClean="0"/>
              <a:t>‹#›</a:t>
            </a:fld>
            <a:endParaRPr lang="en-US"/>
          </a:p>
        </p:txBody>
      </p:sp>
      <p:sp>
        <p:nvSpPr>
          <p:cNvPr id="9" name="Picture Placeholder 8"/>
          <p:cNvSpPr>
            <a:spLocks noGrp="1"/>
          </p:cNvSpPr>
          <p:nvPr>
            <p:ph type="pic" sz="quarter" idx="13"/>
          </p:nvPr>
        </p:nvSpPr>
        <p:spPr>
          <a:xfrm>
            <a:off x="269875" y="1482539"/>
            <a:ext cx="1645920" cy="3469341"/>
          </a:xfrm>
        </p:spPr>
        <p:txBody>
          <a:bodyPr/>
          <a:lstStyle>
            <a:lvl1pPr>
              <a:buNone/>
              <a:defRPr/>
            </a:lvl1pPr>
          </a:lstStyle>
          <a:p>
            <a:r>
              <a:rPr lang="x-none" smtClean="0"/>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3" y="201216"/>
            <a:ext cx="1099073" cy="4762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2571750"/>
            <a:ext cx="4966446" cy="1048871"/>
          </a:xfrm>
        </p:spPr>
        <p:txBody>
          <a:bodyPr anchor="b" anchorCtr="0"/>
          <a:lstStyle>
            <a:lvl1pPr algn="r">
              <a:defRPr sz="4600" b="0" cap="none" baseline="0"/>
            </a:lvl1pPr>
          </a:lstStyle>
          <a:p>
            <a:r>
              <a:rPr lang="x-none" smtClean="0"/>
              <a:t>Click to edit Master title style</a:t>
            </a:r>
            <a:endParaRPr/>
          </a:p>
        </p:txBody>
      </p:sp>
      <p:sp>
        <p:nvSpPr>
          <p:cNvPr id="3" name="Text Placeholder 2"/>
          <p:cNvSpPr>
            <a:spLocks noGrp="1"/>
          </p:cNvSpPr>
          <p:nvPr>
            <p:ph type="body" idx="1"/>
          </p:nvPr>
        </p:nvSpPr>
        <p:spPr>
          <a:xfrm>
            <a:off x="2209801" y="3618310"/>
            <a:ext cx="4966446" cy="9906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a:xfrm>
            <a:off x="5562600" y="4767263"/>
            <a:ext cx="1622612" cy="273844"/>
          </a:xfrm>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a:xfrm>
            <a:off x="174812" y="4767263"/>
            <a:ext cx="5311588" cy="273844"/>
          </a:xfrm>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3580279"/>
            <a:ext cx="2971800" cy="138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2571751"/>
            <a:ext cx="4966446" cy="1048871"/>
          </a:xfrm>
        </p:spPr>
        <p:txBody>
          <a:bodyPr anchor="b" anchorCtr="0"/>
          <a:lstStyle>
            <a:lvl1pPr algn="r">
              <a:defRPr sz="4600" b="0" cap="none" baseline="0"/>
            </a:lvl1pPr>
          </a:lstStyle>
          <a:p>
            <a:r>
              <a:rPr lang="x-none" smtClean="0"/>
              <a:t>Click to edit Master title style</a:t>
            </a:r>
            <a:endParaRPr/>
          </a:p>
        </p:txBody>
      </p:sp>
      <p:sp>
        <p:nvSpPr>
          <p:cNvPr id="3" name="Text Placeholder 2"/>
          <p:cNvSpPr>
            <a:spLocks noGrp="1"/>
          </p:cNvSpPr>
          <p:nvPr>
            <p:ph type="body" idx="1"/>
          </p:nvPr>
        </p:nvSpPr>
        <p:spPr>
          <a:xfrm>
            <a:off x="3720354" y="3618310"/>
            <a:ext cx="4966446" cy="9906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6" name="Slide Number Placeholder 5"/>
          <p:cNvSpPr>
            <a:spLocks noGrp="1"/>
          </p:cNvSpPr>
          <p:nvPr>
            <p:ph type="sldNum" sz="quarter" idx="12"/>
          </p:nvPr>
        </p:nvSpPr>
        <p:spPr>
          <a:xfrm>
            <a:off x="351212" y="4578724"/>
            <a:ext cx="506506" cy="273844"/>
          </a:xfrm>
        </p:spPr>
        <p:txBody>
          <a:bodyPr/>
          <a:lstStyle/>
          <a:p>
            <a:fld id="{190D9BD3-E57B-4194-A545-2804EB95D970}" type="slidenum">
              <a:rPr lang="en-US" smtClean="0"/>
              <a:t>‹#›</a:t>
            </a:fld>
            <a:endParaRPr lang="en-US"/>
          </a:p>
        </p:txBody>
      </p:sp>
      <p:sp>
        <p:nvSpPr>
          <p:cNvPr id="9" name="Picture Placeholder 8"/>
          <p:cNvSpPr>
            <a:spLocks noGrp="1"/>
          </p:cNvSpPr>
          <p:nvPr>
            <p:ph type="pic" sz="quarter" idx="13"/>
          </p:nvPr>
        </p:nvSpPr>
        <p:spPr>
          <a:xfrm>
            <a:off x="269874" y="201216"/>
            <a:ext cx="2971800" cy="3328988"/>
          </a:xfrm>
        </p:spPr>
        <p:txBody>
          <a:bodyPr/>
          <a:lstStyle>
            <a:lvl1pPr>
              <a:buNone/>
              <a:defRPr/>
            </a:lvl1pPr>
          </a:lstStyle>
          <a:p>
            <a:r>
              <a:rPr lang="x-none" smtClean="0"/>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x-none" smtClean="0"/>
              <a:t>Click to edit Master title style</a:t>
            </a:r>
            <a:endParaRPr/>
          </a:p>
        </p:txBody>
      </p:sp>
      <p:sp>
        <p:nvSpPr>
          <p:cNvPr id="3" name="Content Placeholder 2"/>
          <p:cNvSpPr>
            <a:spLocks noGrp="1"/>
          </p:cNvSpPr>
          <p:nvPr>
            <p:ph sz="half" idx="1"/>
          </p:nvPr>
        </p:nvSpPr>
        <p:spPr>
          <a:xfrm>
            <a:off x="457200" y="1660922"/>
            <a:ext cx="3566160" cy="29337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Content Placeholder 3"/>
          <p:cNvSpPr>
            <a:spLocks noGrp="1"/>
          </p:cNvSpPr>
          <p:nvPr>
            <p:ph sz="half" idx="2"/>
          </p:nvPr>
        </p:nvSpPr>
        <p:spPr>
          <a:xfrm>
            <a:off x="4282440" y="1660922"/>
            <a:ext cx="3566160" cy="29337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685800"/>
            <a:ext cx="7388352" cy="857250"/>
          </a:xfrm>
        </p:spPr>
        <p:txBody>
          <a:bodyPr/>
          <a:lstStyle>
            <a:lvl1pPr>
              <a:defRPr/>
            </a:lvl1pPr>
          </a:lstStyle>
          <a:p>
            <a:r>
              <a:rPr lang="x-none" smtClean="0"/>
              <a:t>Click to edit Master title style</a:t>
            </a:r>
            <a:endParaRPr/>
          </a:p>
        </p:txBody>
      </p:sp>
      <p:sp>
        <p:nvSpPr>
          <p:cNvPr id="3" name="Text Placeholder 2"/>
          <p:cNvSpPr>
            <a:spLocks noGrp="1"/>
          </p:cNvSpPr>
          <p:nvPr>
            <p:ph type="body" idx="1"/>
          </p:nvPr>
        </p:nvSpPr>
        <p:spPr>
          <a:xfrm>
            <a:off x="457200" y="1540599"/>
            <a:ext cx="3566160" cy="47982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017059"/>
            <a:ext cx="3566160" cy="2577563"/>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Text Placeholder 4"/>
          <p:cNvSpPr>
            <a:spLocks noGrp="1"/>
          </p:cNvSpPr>
          <p:nvPr>
            <p:ph type="body" sz="quarter" idx="3"/>
          </p:nvPr>
        </p:nvSpPr>
        <p:spPr>
          <a:xfrm>
            <a:off x="4279391" y="1540599"/>
            <a:ext cx="3566160" cy="47982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279391" y="2017059"/>
            <a:ext cx="3566160" cy="2577563"/>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7" name="Date Placeholder 6"/>
          <p:cNvSpPr>
            <a:spLocks noGrp="1"/>
          </p:cNvSpPr>
          <p:nvPr>
            <p:ph type="dt" sz="half" idx="10"/>
          </p:nvPr>
        </p:nvSpPr>
        <p:spPr/>
        <p:txBody>
          <a:bodyPr/>
          <a:lstStyle/>
          <a:p>
            <a:fld id="{1778F24D-EB19-4AE0-B015-2BEA6D5224F2}" type="datetimeFigureOut">
              <a:rPr lang="en-US" smtClean="0"/>
              <a:t>7/26/16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x-none" smtClean="0"/>
              <a:t>Click to edit Master title style</a:t>
            </a:r>
            <a:endParaRPr/>
          </a:p>
        </p:txBody>
      </p:sp>
      <p:sp>
        <p:nvSpPr>
          <p:cNvPr id="3" name="Content Placeholder 2"/>
          <p:cNvSpPr>
            <a:spLocks noGrp="1"/>
          </p:cNvSpPr>
          <p:nvPr>
            <p:ph sz="half" idx="1"/>
          </p:nvPr>
        </p:nvSpPr>
        <p:spPr>
          <a:xfrm>
            <a:off x="457200" y="1660922"/>
            <a:ext cx="7396163"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9" name="Content Placeholder 2"/>
          <p:cNvSpPr>
            <a:spLocks noGrp="1"/>
          </p:cNvSpPr>
          <p:nvPr>
            <p:ph sz="half" idx="13"/>
          </p:nvPr>
        </p:nvSpPr>
        <p:spPr>
          <a:xfrm>
            <a:off x="457200" y="3168730"/>
            <a:ext cx="7396163"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685800"/>
            <a:ext cx="6508377" cy="857250"/>
          </a:xfrm>
          <a:prstGeom prst="rect">
            <a:avLst/>
          </a:prstGeom>
        </p:spPr>
        <p:txBody>
          <a:bodyPr vert="horz" lIns="91440" tIns="45720" rIns="91440" bIns="45720" rtlCol="0" anchor="b" anchorCtr="0">
            <a:noAutofit/>
          </a:bodyPr>
          <a:lstStyle/>
          <a:p>
            <a:r>
              <a:rPr lang="x-none" smtClean="0"/>
              <a:t>Click to edit Master title style</a:t>
            </a:r>
            <a:endParaRPr/>
          </a:p>
        </p:txBody>
      </p:sp>
      <p:sp>
        <p:nvSpPr>
          <p:cNvPr id="3" name="Text Placeholder 2"/>
          <p:cNvSpPr>
            <a:spLocks noGrp="1"/>
          </p:cNvSpPr>
          <p:nvPr>
            <p:ph type="body" idx="1"/>
          </p:nvPr>
        </p:nvSpPr>
        <p:spPr>
          <a:xfrm>
            <a:off x="457199" y="1657351"/>
            <a:ext cx="6508377" cy="2937272"/>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2"/>
          </p:nvPr>
        </p:nvSpPr>
        <p:spPr>
          <a:xfrm>
            <a:off x="7198659" y="4767263"/>
            <a:ext cx="1752600" cy="273844"/>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1778F24D-EB19-4AE0-B015-2BEA6D5224F2}" type="datetimeFigureOut">
              <a:rPr lang="en-US" smtClean="0"/>
              <a:t>7/26/16</a:t>
            </a:fld>
            <a:endParaRPr lang="en-US"/>
          </a:p>
        </p:txBody>
      </p:sp>
      <p:sp>
        <p:nvSpPr>
          <p:cNvPr id="5" name="Footer Placeholder 4"/>
          <p:cNvSpPr>
            <a:spLocks noGrp="1"/>
          </p:cNvSpPr>
          <p:nvPr>
            <p:ph type="ftr" sz="quarter" idx="3"/>
          </p:nvPr>
        </p:nvSpPr>
        <p:spPr>
          <a:xfrm>
            <a:off x="174812" y="4767263"/>
            <a:ext cx="6007100" cy="273844"/>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270762"/>
            <a:ext cx="506506" cy="273844"/>
          </a:xfrm>
          <a:prstGeom prst="rect">
            <a:avLst/>
          </a:prstGeom>
        </p:spPr>
        <p:txBody>
          <a:bodyPr vert="horz" lIns="91440" tIns="45720" rIns="91440" bIns="45720" rtlCol="0" anchor="ctr"/>
          <a:lstStyle>
            <a:lvl1pPr algn="r">
              <a:defRPr sz="2200" b="1">
                <a:solidFill>
                  <a:schemeClr val="bg1"/>
                </a:solidFill>
              </a:defRPr>
            </a:lvl1pPr>
          </a:lstStyle>
          <a:p>
            <a:fld id="{190D9BD3-E57B-4194-A545-2804EB95D9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31.pn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s-ES_tradnl" noProof="0" dirty="0" smtClean="0"/>
              <a:t>CloudFleet.Com</a:t>
            </a:r>
            <a:endParaRPr lang="es-ES_tradnl" noProof="0" dirty="0"/>
          </a:p>
        </p:txBody>
      </p:sp>
      <p:sp>
        <p:nvSpPr>
          <p:cNvPr id="3" name="Subtitle 2"/>
          <p:cNvSpPr>
            <a:spLocks noGrp="1"/>
          </p:cNvSpPr>
          <p:nvPr>
            <p:ph type="subTitle" idx="1"/>
          </p:nvPr>
        </p:nvSpPr>
        <p:spPr/>
        <p:txBody>
          <a:bodyPr>
            <a:normAutofit fontScale="62500" lnSpcReduction="20000"/>
          </a:bodyPr>
          <a:lstStyle/>
          <a:p>
            <a:r>
              <a:rPr lang="es-ES_tradnl" noProof="0" dirty="0" smtClean="0"/>
              <a:t>Trabajo de Grado UCEMA 2016</a:t>
            </a:r>
          </a:p>
          <a:p>
            <a:r>
              <a:rPr lang="es-ES_tradnl" b="1" noProof="0" dirty="0" smtClean="0"/>
              <a:t>Alumno:</a:t>
            </a:r>
            <a:r>
              <a:rPr lang="es-ES_tradnl" noProof="0" dirty="0" smtClean="0"/>
              <a:t> Simonassi Luis Darío</a:t>
            </a:r>
          </a:p>
          <a:p>
            <a:r>
              <a:rPr lang="es-ES_tradnl" b="1" noProof="0" dirty="0" smtClean="0"/>
              <a:t>Tutor:</a:t>
            </a:r>
            <a:r>
              <a:rPr lang="es-ES_tradnl" noProof="0" dirty="0" smtClean="0"/>
              <a:t> Mario Moreno.</a:t>
            </a:r>
            <a:endParaRPr lang="es-ES_tradnl" noProof="0" dirty="0"/>
          </a:p>
        </p:txBody>
      </p:sp>
    </p:spTree>
    <p:extLst>
      <p:ext uri="{BB962C8B-B14F-4D97-AF65-F5344CB8AC3E}">
        <p14:creationId xmlns:p14="http://schemas.microsoft.com/office/powerpoint/2010/main" val="9357392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Hipótesis: Nuestros clientes</a:t>
            </a:r>
            <a:endParaRPr lang="es-ES_tradnl" dirty="0"/>
          </a:p>
        </p:txBody>
      </p:sp>
      <p:sp>
        <p:nvSpPr>
          <p:cNvPr id="4" name="TextBox 3"/>
          <p:cNvSpPr txBox="1"/>
          <p:nvPr/>
        </p:nvSpPr>
        <p:spPr>
          <a:xfrm>
            <a:off x="702412" y="2464648"/>
            <a:ext cx="3096232" cy="1246495"/>
          </a:xfrm>
          <a:prstGeom prst="rect">
            <a:avLst/>
          </a:prstGeom>
          <a:noFill/>
        </p:spPr>
        <p:txBody>
          <a:bodyPr wrap="square" rtlCol="0">
            <a:spAutoFit/>
          </a:bodyPr>
          <a:lstStyle/>
          <a:p>
            <a:pPr algn="r"/>
            <a:r>
              <a:rPr lang="es-ES_tradnl" sz="2500" b="1" dirty="0" smtClean="0"/>
              <a:t>Prestadores</a:t>
            </a:r>
            <a:r>
              <a:rPr lang="es-ES_tradnl" sz="2500" dirty="0" smtClean="0"/>
              <a:t>:</a:t>
            </a:r>
            <a:endParaRPr lang="es-ES_tradnl" sz="2500" dirty="0"/>
          </a:p>
          <a:p>
            <a:pPr algn="r"/>
            <a:r>
              <a:rPr lang="es-ES_tradnl" sz="2500" dirty="0" smtClean="0"/>
              <a:t>Productores de servicios</a:t>
            </a:r>
            <a:endParaRPr lang="es-ES_tradnl" sz="2500" dirty="0"/>
          </a:p>
        </p:txBody>
      </p:sp>
      <p:pic>
        <p:nvPicPr>
          <p:cNvPr id="7" name="Picture 6" descr="meridional.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5368" y="2526172"/>
            <a:ext cx="1775388" cy="421596"/>
          </a:xfrm>
          <a:prstGeom prst="rect">
            <a:avLst/>
          </a:prstGeom>
        </p:spPr>
      </p:pic>
      <p:pic>
        <p:nvPicPr>
          <p:cNvPr id="8" name="Picture 7" descr="imgre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13715" y="4315496"/>
            <a:ext cx="1111470" cy="584984"/>
          </a:xfrm>
          <a:prstGeom prst="rect">
            <a:avLst/>
          </a:prstGeom>
        </p:spPr>
      </p:pic>
      <p:pic>
        <p:nvPicPr>
          <p:cNvPr id="9" name="Picture 8" descr="banco_santan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73470" y="1591595"/>
            <a:ext cx="1715285" cy="980163"/>
          </a:xfrm>
          <a:prstGeom prst="rect">
            <a:avLst/>
          </a:prstGeom>
        </p:spPr>
      </p:pic>
      <p:pic>
        <p:nvPicPr>
          <p:cNvPr id="10" name="Picture 9" descr="srt superintendencia riesgos del trabajo.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70009" y="2571758"/>
            <a:ext cx="1155176" cy="700807"/>
          </a:xfrm>
          <a:prstGeom prst="rect">
            <a:avLst/>
          </a:prstGeom>
        </p:spPr>
      </p:pic>
      <p:pic>
        <p:nvPicPr>
          <p:cNvPr id="11" name="Picture 10" descr="Prevencion-RIESGOS-DEL-TRABAJO-X3-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37653" y="3491022"/>
            <a:ext cx="1551102" cy="470501"/>
          </a:xfrm>
          <a:prstGeom prst="rect">
            <a:avLst/>
          </a:prstGeom>
        </p:spPr>
      </p:pic>
      <p:pic>
        <p:nvPicPr>
          <p:cNvPr id="12" name="Picture 11" descr="Aca_arg_logo.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78142" y="3961523"/>
            <a:ext cx="1933998" cy="883710"/>
          </a:xfrm>
          <a:prstGeom prst="rect">
            <a:avLst/>
          </a:prstGeom>
        </p:spPr>
      </p:pic>
      <p:pic>
        <p:nvPicPr>
          <p:cNvPr id="13" name="Picture 12" descr="LC-Logo-Header.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16970" y="1770508"/>
            <a:ext cx="962226" cy="579586"/>
          </a:xfrm>
          <a:prstGeom prst="rect">
            <a:avLst/>
          </a:prstGeom>
        </p:spPr>
      </p:pic>
      <p:pic>
        <p:nvPicPr>
          <p:cNvPr id="14" name="Picture 13" descr="Provincia-Seguros.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7191" y="3217471"/>
            <a:ext cx="1722296" cy="547102"/>
          </a:xfrm>
          <a:prstGeom prst="rect">
            <a:avLst/>
          </a:prstGeom>
        </p:spPr>
      </p:pic>
    </p:spTree>
    <p:extLst>
      <p:ext uri="{BB962C8B-B14F-4D97-AF65-F5344CB8AC3E}">
        <p14:creationId xmlns:p14="http://schemas.microsoft.com/office/powerpoint/2010/main" val="14715930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Metodología: </a:t>
            </a:r>
            <a:r>
              <a:rPr lang="es-ES_tradnl" sz="3000" noProof="0" dirty="0" smtClean="0"/>
              <a:t>La organización</a:t>
            </a:r>
            <a:endParaRPr lang="es-ES_tradnl" sz="3000" noProof="0" dirty="0"/>
          </a:p>
        </p:txBody>
      </p:sp>
      <p:sp>
        <p:nvSpPr>
          <p:cNvPr id="5" name="Content Placeholder 4"/>
          <p:cNvSpPr>
            <a:spLocks noGrp="1"/>
          </p:cNvSpPr>
          <p:nvPr>
            <p:ph idx="1"/>
          </p:nvPr>
        </p:nvSpPr>
        <p:spPr/>
        <p:txBody>
          <a:bodyPr/>
          <a:lstStyle/>
          <a:p>
            <a:r>
              <a:rPr lang="es-ES_tradnl" b="1" noProof="0" dirty="0" smtClean="0"/>
              <a:t>Junta</a:t>
            </a:r>
            <a:r>
              <a:rPr lang="es-ES_tradnl" b="1" baseline="0" noProof="0" dirty="0" smtClean="0"/>
              <a:t> directiva:</a:t>
            </a:r>
          </a:p>
          <a:p>
            <a:pPr lvl="1"/>
            <a:r>
              <a:rPr lang="es-ES_tradnl" noProof="0" dirty="0" smtClean="0"/>
              <a:t>Designar al CEO</a:t>
            </a:r>
            <a:endParaRPr lang="es-ES_tradnl" baseline="0" noProof="0" dirty="0" smtClean="0"/>
          </a:p>
          <a:p>
            <a:r>
              <a:rPr lang="es-ES_tradnl" b="1" baseline="0" noProof="0" dirty="0" smtClean="0"/>
              <a:t>CEO:</a:t>
            </a:r>
            <a:r>
              <a:rPr lang="es-ES_tradnl" baseline="0" noProof="0" dirty="0" smtClean="0"/>
              <a:t> Armar</a:t>
            </a:r>
            <a:r>
              <a:rPr lang="es-ES_tradnl" noProof="0" dirty="0" smtClean="0"/>
              <a:t> </a:t>
            </a:r>
            <a:r>
              <a:rPr lang="es-ES_tradnl" baseline="0" noProof="0" dirty="0" smtClean="0"/>
              <a:t>el equipo</a:t>
            </a:r>
          </a:p>
          <a:p>
            <a:pPr lvl="1"/>
            <a:r>
              <a:rPr lang="es-ES_tradnl" noProof="0" dirty="0" smtClean="0"/>
              <a:t>COO: Ejecutar el plan de 3 fases</a:t>
            </a:r>
          </a:p>
          <a:p>
            <a:pPr lvl="1"/>
            <a:r>
              <a:rPr lang="es-ES_tradnl" noProof="0" dirty="0" smtClean="0"/>
              <a:t>CFO: Conseguir financiamiento</a:t>
            </a:r>
            <a:endParaRPr lang="es-ES_tradnl" baseline="0" noProof="0" dirty="0" smtClean="0"/>
          </a:p>
          <a:p>
            <a:pPr lvl="1"/>
            <a:r>
              <a:rPr lang="es-ES_tradnl" baseline="0" noProof="0" dirty="0" smtClean="0"/>
              <a:t>CTO: Construir</a:t>
            </a:r>
            <a:r>
              <a:rPr lang="es-ES_tradnl" noProof="0" dirty="0" smtClean="0"/>
              <a:t> la plataforma</a:t>
            </a:r>
          </a:p>
        </p:txBody>
      </p:sp>
      <p:graphicFrame>
        <p:nvGraphicFramePr>
          <p:cNvPr id="6" name="Diagram 5"/>
          <p:cNvGraphicFramePr/>
          <p:nvPr>
            <p:extLst>
              <p:ext uri="{D42A27DB-BD31-4B8C-83A1-F6EECF244321}">
                <p14:modId xmlns:p14="http://schemas.microsoft.com/office/powerpoint/2010/main" val="2744068607"/>
              </p:ext>
            </p:extLst>
          </p:nvPr>
        </p:nvGraphicFramePr>
        <p:xfrm>
          <a:off x="4894408" y="1596016"/>
          <a:ext cx="4125968" cy="3508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50789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2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Metodología: 3 Etapas</a:t>
            </a:r>
            <a:endParaRPr lang="es-ES_tradnl" dirty="0"/>
          </a:p>
        </p:txBody>
      </p:sp>
      <p:sp>
        <p:nvSpPr>
          <p:cNvPr id="3" name="Content Placeholder 2"/>
          <p:cNvSpPr>
            <a:spLocks noGrp="1"/>
          </p:cNvSpPr>
          <p:nvPr>
            <p:ph idx="1"/>
          </p:nvPr>
        </p:nvSpPr>
        <p:spPr/>
        <p:txBody>
          <a:bodyPr/>
          <a:lstStyle/>
          <a:p>
            <a:r>
              <a:rPr lang="es-ES_tradnl" b="1" dirty="0" smtClean="0"/>
              <a:t>Primero los datos!</a:t>
            </a:r>
          </a:p>
          <a:p>
            <a:pPr lvl="1"/>
            <a:r>
              <a:rPr lang="es-ES_tradnl" dirty="0" smtClean="0"/>
              <a:t>El producto se enfoca en los consumidores.</a:t>
            </a:r>
          </a:p>
          <a:p>
            <a:r>
              <a:rPr lang="es-ES_tradnl" b="1" dirty="0" smtClean="0"/>
              <a:t>Después los servicios</a:t>
            </a:r>
          </a:p>
          <a:p>
            <a:pPr lvl="1"/>
            <a:r>
              <a:rPr lang="es-ES_tradnl" dirty="0" smtClean="0"/>
              <a:t>Herramientas para brindar servicios</a:t>
            </a:r>
          </a:p>
          <a:p>
            <a:r>
              <a:rPr lang="es-ES_tradnl" b="1" dirty="0" smtClean="0"/>
              <a:t>Por último la plataforma</a:t>
            </a:r>
          </a:p>
          <a:p>
            <a:pPr lvl="1"/>
            <a:r>
              <a:rPr lang="es-ES_tradnl" dirty="0" smtClean="0"/>
              <a:t>Abrimos la plataforma para prestadores.</a:t>
            </a:r>
          </a:p>
        </p:txBody>
      </p:sp>
    </p:spTree>
    <p:extLst>
      <p:ext uri="{BB962C8B-B14F-4D97-AF65-F5344CB8AC3E}">
        <p14:creationId xmlns:p14="http://schemas.microsoft.com/office/powerpoint/2010/main" val="9584724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2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Metodología: Módulos</a:t>
            </a:r>
            <a:endParaRPr lang="es-ES_tradnl" dirty="0"/>
          </a:p>
        </p:txBody>
      </p:sp>
      <p:grpSp>
        <p:nvGrpSpPr>
          <p:cNvPr id="107" name="Group 106"/>
          <p:cNvGrpSpPr/>
          <p:nvPr/>
        </p:nvGrpSpPr>
        <p:grpSpPr>
          <a:xfrm>
            <a:off x="1653160" y="1839530"/>
            <a:ext cx="5312416" cy="2987268"/>
            <a:chOff x="358927" y="814539"/>
            <a:chExt cx="8448006" cy="4523091"/>
          </a:xfrm>
        </p:grpSpPr>
        <p:sp>
          <p:nvSpPr>
            <p:cNvPr id="82" name="Rounded Rectangle 81"/>
            <p:cNvSpPr/>
            <p:nvPr/>
          </p:nvSpPr>
          <p:spPr>
            <a:xfrm>
              <a:off x="5687033" y="814539"/>
              <a:ext cx="3119900" cy="2995844"/>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a:p>
          </p:txBody>
        </p:sp>
        <p:sp>
          <p:nvSpPr>
            <p:cNvPr id="83" name="Rounded Rectangle 82"/>
            <p:cNvSpPr/>
            <p:nvPr/>
          </p:nvSpPr>
          <p:spPr>
            <a:xfrm>
              <a:off x="358927" y="814539"/>
              <a:ext cx="3119900" cy="2995844"/>
            </a:xfrm>
            <a:prstGeom prst="roundRect">
              <a:avLst/>
            </a:prstGeom>
            <a:solidFill>
              <a:schemeClr val="accent4">
                <a:lumMod val="20000"/>
                <a:lumOff val="80000"/>
              </a:schemeClr>
            </a:solidFill>
            <a:ln>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a:p>
          </p:txBody>
        </p:sp>
        <p:sp>
          <p:nvSpPr>
            <p:cNvPr id="84" name="Rectangle 83"/>
            <p:cNvSpPr/>
            <p:nvPr/>
          </p:nvSpPr>
          <p:spPr>
            <a:xfrm>
              <a:off x="2009481" y="2057054"/>
              <a:ext cx="1270048" cy="648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Raspberry PI B+</a:t>
              </a:r>
            </a:p>
          </p:txBody>
        </p:sp>
        <p:sp>
          <p:nvSpPr>
            <p:cNvPr id="85" name="Can 84"/>
            <p:cNvSpPr/>
            <p:nvPr/>
          </p:nvSpPr>
          <p:spPr>
            <a:xfrm>
              <a:off x="7957934" y="2063956"/>
              <a:ext cx="565999" cy="63506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DB</a:t>
              </a:r>
            </a:p>
          </p:txBody>
        </p:sp>
        <p:sp>
          <p:nvSpPr>
            <p:cNvPr id="86" name="Rectangle 85"/>
            <p:cNvSpPr/>
            <p:nvPr/>
          </p:nvSpPr>
          <p:spPr>
            <a:xfrm>
              <a:off x="5821974" y="2070861"/>
              <a:ext cx="1450058" cy="6074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smtClean="0"/>
                <a:t>REST API</a:t>
              </a:r>
            </a:p>
          </p:txBody>
        </p:sp>
        <p:sp>
          <p:nvSpPr>
            <p:cNvPr id="87" name="Rectangle 86"/>
            <p:cNvSpPr/>
            <p:nvPr/>
          </p:nvSpPr>
          <p:spPr>
            <a:xfrm>
              <a:off x="3809598" y="4412646"/>
              <a:ext cx="1684740" cy="9249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smtClean="0">
                  <a:solidFill>
                    <a:schemeClr val="bg1"/>
                  </a:solidFill>
                </a:rPr>
                <a:t>Frontend</a:t>
              </a:r>
            </a:p>
            <a:p>
              <a:pPr algn="ctr"/>
              <a:r>
                <a:rPr lang="en-US" sz="1000" dirty="0" smtClean="0">
                  <a:solidFill>
                    <a:schemeClr val="bg1"/>
                  </a:solidFill>
                </a:rPr>
                <a:t>Autogestión WEB</a:t>
              </a:r>
            </a:p>
          </p:txBody>
        </p:sp>
        <p:sp>
          <p:nvSpPr>
            <p:cNvPr id="88" name="Folded Corner 87"/>
            <p:cNvSpPr/>
            <p:nvPr/>
          </p:nvSpPr>
          <p:spPr>
            <a:xfrm rot="10800000">
              <a:off x="3754353" y="1687751"/>
              <a:ext cx="455560" cy="43488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89" name="TextBox 88"/>
            <p:cNvSpPr txBox="1"/>
            <p:nvPr/>
          </p:nvSpPr>
          <p:spPr>
            <a:xfrm>
              <a:off x="3726743" y="1332225"/>
              <a:ext cx="377026" cy="246221"/>
            </a:xfrm>
            <a:prstGeom prst="rect">
              <a:avLst/>
            </a:prstGeom>
            <a:noFill/>
          </p:spPr>
          <p:txBody>
            <a:bodyPr wrap="none" rtlCol="0">
              <a:spAutoFit/>
            </a:bodyPr>
            <a:lstStyle/>
            <a:p>
              <a:r>
                <a:rPr lang="en-US" sz="1000" dirty="0" smtClean="0"/>
                <a:t>TKT</a:t>
              </a:r>
              <a:endParaRPr lang="en-US" sz="1000" dirty="0"/>
            </a:p>
          </p:txBody>
        </p:sp>
        <p:sp>
          <p:nvSpPr>
            <p:cNvPr id="90" name="Folded Corner 89"/>
            <p:cNvSpPr/>
            <p:nvPr/>
          </p:nvSpPr>
          <p:spPr>
            <a:xfrm rot="10800000">
              <a:off x="4437668" y="1687751"/>
              <a:ext cx="455560" cy="43488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91" name="TextBox 90"/>
            <p:cNvSpPr txBox="1"/>
            <p:nvPr/>
          </p:nvSpPr>
          <p:spPr>
            <a:xfrm>
              <a:off x="4396253" y="1332225"/>
              <a:ext cx="377026" cy="246221"/>
            </a:xfrm>
            <a:prstGeom prst="rect">
              <a:avLst/>
            </a:prstGeom>
            <a:noFill/>
          </p:spPr>
          <p:txBody>
            <a:bodyPr wrap="none" rtlCol="0">
              <a:spAutoFit/>
            </a:bodyPr>
            <a:lstStyle/>
            <a:p>
              <a:r>
                <a:rPr lang="en-US" sz="1000" dirty="0" smtClean="0"/>
                <a:t>TKT</a:t>
              </a:r>
              <a:endParaRPr lang="en-US" sz="1000" dirty="0"/>
            </a:p>
          </p:txBody>
        </p:sp>
        <p:cxnSp>
          <p:nvCxnSpPr>
            <p:cNvPr id="92" name="Straight Arrow Connector 91"/>
            <p:cNvCxnSpPr>
              <a:stCxn id="84" idx="3"/>
              <a:endCxn id="86" idx="1"/>
            </p:cNvCxnSpPr>
            <p:nvPr/>
          </p:nvCxnSpPr>
          <p:spPr>
            <a:xfrm flipV="1">
              <a:off x="3279529" y="2374587"/>
              <a:ext cx="2542445" cy="69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6" idx="3"/>
              <a:endCxn id="85" idx="2"/>
            </p:cNvCxnSpPr>
            <p:nvPr/>
          </p:nvCxnSpPr>
          <p:spPr>
            <a:xfrm>
              <a:off x="7272032" y="2374587"/>
              <a:ext cx="685902" cy="69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5804375" y="1491528"/>
              <a:ext cx="1023926" cy="246221"/>
            </a:xfrm>
            <a:prstGeom prst="rect">
              <a:avLst/>
            </a:prstGeom>
            <a:noFill/>
          </p:spPr>
          <p:txBody>
            <a:bodyPr wrap="none" rtlCol="0">
              <a:spAutoFit/>
            </a:bodyPr>
            <a:lstStyle/>
            <a:p>
              <a:r>
                <a:rPr lang="en-US" sz="1000" dirty="0" smtClean="0"/>
                <a:t>Ruby On Rails</a:t>
              </a:r>
              <a:endParaRPr lang="en-US" sz="1000" dirty="0"/>
            </a:p>
          </p:txBody>
        </p:sp>
        <p:sp>
          <p:nvSpPr>
            <p:cNvPr id="95" name="TextBox 94"/>
            <p:cNvSpPr txBox="1"/>
            <p:nvPr/>
          </p:nvSpPr>
          <p:spPr>
            <a:xfrm>
              <a:off x="3754353" y="4043314"/>
              <a:ext cx="835009" cy="246221"/>
            </a:xfrm>
            <a:prstGeom prst="rect">
              <a:avLst/>
            </a:prstGeom>
            <a:noFill/>
          </p:spPr>
          <p:txBody>
            <a:bodyPr wrap="none" rtlCol="0">
              <a:spAutoFit/>
            </a:bodyPr>
            <a:lstStyle/>
            <a:p>
              <a:r>
                <a:rPr lang="en-US" sz="1000" dirty="0" smtClean="0"/>
                <a:t>Angular JS</a:t>
              </a:r>
              <a:endParaRPr lang="en-US" sz="1000" dirty="0"/>
            </a:p>
          </p:txBody>
        </p:sp>
        <p:cxnSp>
          <p:nvCxnSpPr>
            <p:cNvPr id="96" name="Elbow Connector 95"/>
            <p:cNvCxnSpPr>
              <a:stCxn id="87" idx="3"/>
              <a:endCxn id="86" idx="2"/>
            </p:cNvCxnSpPr>
            <p:nvPr/>
          </p:nvCxnSpPr>
          <p:spPr>
            <a:xfrm flipV="1">
              <a:off x="5494338" y="2678313"/>
              <a:ext cx="1052665" cy="219682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1009745" y="1523513"/>
              <a:ext cx="373263" cy="3732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98" name="Oval 97"/>
            <p:cNvSpPr/>
            <p:nvPr/>
          </p:nvSpPr>
          <p:spPr>
            <a:xfrm>
              <a:off x="788882" y="2196543"/>
              <a:ext cx="373263" cy="3732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99" name="Oval 98"/>
            <p:cNvSpPr/>
            <p:nvPr/>
          </p:nvSpPr>
          <p:spPr>
            <a:xfrm>
              <a:off x="1009745" y="2917637"/>
              <a:ext cx="373263" cy="3732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cxnSp>
          <p:nvCxnSpPr>
            <p:cNvPr id="100" name="Straight Arrow Connector 99"/>
            <p:cNvCxnSpPr>
              <a:stCxn id="97" idx="5"/>
              <a:endCxn id="84" idx="1"/>
            </p:cNvCxnSpPr>
            <p:nvPr/>
          </p:nvCxnSpPr>
          <p:spPr>
            <a:xfrm>
              <a:off x="1328345" y="1842113"/>
              <a:ext cx="681136" cy="5393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98" idx="6"/>
              <a:endCxn id="84" idx="1"/>
            </p:cNvCxnSpPr>
            <p:nvPr/>
          </p:nvCxnSpPr>
          <p:spPr>
            <a:xfrm flipV="1">
              <a:off x="1162145" y="2381489"/>
              <a:ext cx="847336" cy="1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stCxn id="99" idx="7"/>
              <a:endCxn id="84" idx="1"/>
            </p:cNvCxnSpPr>
            <p:nvPr/>
          </p:nvCxnSpPr>
          <p:spPr>
            <a:xfrm flipV="1">
              <a:off x="1328345" y="2381489"/>
              <a:ext cx="681136" cy="590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358927" y="1834085"/>
              <a:ext cx="715034" cy="246221"/>
            </a:xfrm>
            <a:prstGeom prst="rect">
              <a:avLst/>
            </a:prstGeom>
            <a:noFill/>
          </p:spPr>
          <p:txBody>
            <a:bodyPr wrap="none" rtlCol="0">
              <a:spAutoFit/>
            </a:bodyPr>
            <a:lstStyle/>
            <a:p>
              <a:r>
                <a:rPr lang="en-US" sz="1000" dirty="0" smtClean="0"/>
                <a:t>Sensores</a:t>
              </a:r>
              <a:endParaRPr lang="en-US" sz="1000" dirty="0"/>
            </a:p>
          </p:txBody>
        </p:sp>
        <p:sp>
          <p:nvSpPr>
            <p:cNvPr id="104" name="TextBox 103"/>
            <p:cNvSpPr txBox="1"/>
            <p:nvPr/>
          </p:nvSpPr>
          <p:spPr>
            <a:xfrm>
              <a:off x="2159544" y="866339"/>
              <a:ext cx="719543" cy="246221"/>
            </a:xfrm>
            <a:prstGeom prst="rect">
              <a:avLst/>
            </a:prstGeom>
            <a:noFill/>
          </p:spPr>
          <p:txBody>
            <a:bodyPr wrap="none" rtlCol="0">
              <a:spAutoFit/>
            </a:bodyPr>
            <a:lstStyle/>
            <a:p>
              <a:r>
                <a:rPr lang="en-US" sz="1000" dirty="0" smtClean="0"/>
                <a:t>Vehiculo</a:t>
              </a:r>
              <a:endParaRPr lang="en-US" sz="1000" dirty="0"/>
            </a:p>
          </p:txBody>
        </p:sp>
        <p:sp>
          <p:nvSpPr>
            <p:cNvPr id="105" name="TextBox 104"/>
            <p:cNvSpPr txBox="1"/>
            <p:nvPr/>
          </p:nvSpPr>
          <p:spPr>
            <a:xfrm>
              <a:off x="7557794" y="873836"/>
              <a:ext cx="564377" cy="246221"/>
            </a:xfrm>
            <a:prstGeom prst="rect">
              <a:avLst/>
            </a:prstGeom>
            <a:noFill/>
          </p:spPr>
          <p:txBody>
            <a:bodyPr wrap="none" rtlCol="0">
              <a:spAutoFit/>
            </a:bodyPr>
            <a:lstStyle/>
            <a:p>
              <a:r>
                <a:rPr lang="en-US" sz="1000" dirty="0" smtClean="0"/>
                <a:t>Cloud</a:t>
              </a:r>
              <a:endParaRPr lang="en-US" sz="1000" dirty="0"/>
            </a:p>
          </p:txBody>
        </p:sp>
        <p:sp>
          <p:nvSpPr>
            <p:cNvPr id="106" name="TextBox 105"/>
            <p:cNvSpPr txBox="1"/>
            <p:nvPr/>
          </p:nvSpPr>
          <p:spPr>
            <a:xfrm>
              <a:off x="7831391" y="2787634"/>
              <a:ext cx="646331" cy="246221"/>
            </a:xfrm>
            <a:prstGeom prst="rect">
              <a:avLst/>
            </a:prstGeom>
            <a:noFill/>
          </p:spPr>
          <p:txBody>
            <a:bodyPr wrap="none" rtlCol="0">
              <a:spAutoFit/>
            </a:bodyPr>
            <a:lstStyle/>
            <a:p>
              <a:r>
                <a:rPr lang="en-US" sz="1000" dirty="0" smtClean="0"/>
                <a:t>My SQL</a:t>
              </a:r>
              <a:endParaRPr lang="en-US" sz="1000" dirty="0"/>
            </a:p>
          </p:txBody>
        </p:sp>
      </p:grpSp>
    </p:spTree>
    <p:extLst>
      <p:ext uri="{BB962C8B-B14F-4D97-AF65-F5344CB8AC3E}">
        <p14:creationId xmlns:p14="http://schemas.microsoft.com/office/powerpoint/2010/main" val="35026065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2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Metodología: Alcance</a:t>
            </a:r>
            <a:endParaRPr lang="es-ES_tradnl" dirty="0"/>
          </a:p>
        </p:txBody>
      </p:sp>
      <p:sp>
        <p:nvSpPr>
          <p:cNvPr id="3" name="Content Placeholder 2"/>
          <p:cNvSpPr>
            <a:spLocks noGrp="1"/>
          </p:cNvSpPr>
          <p:nvPr>
            <p:ph idx="1"/>
          </p:nvPr>
        </p:nvSpPr>
        <p:spPr/>
        <p:txBody>
          <a:bodyPr/>
          <a:lstStyle/>
          <a:p>
            <a:r>
              <a:rPr lang="es-ES_tradnl" dirty="0" smtClean="0"/>
              <a:t>Primera etapa: </a:t>
            </a:r>
            <a:r>
              <a:rPr lang="es-ES_tradnl" b="1" dirty="0" smtClean="0"/>
              <a:t>a la conquista de los datos!</a:t>
            </a:r>
          </a:p>
          <a:p>
            <a:pPr lvl="1"/>
            <a:r>
              <a:rPr lang="es-ES_tradnl" b="1" dirty="0" smtClean="0"/>
              <a:t>Frontend de autogestión</a:t>
            </a:r>
          </a:p>
          <a:p>
            <a:pPr lvl="2"/>
            <a:r>
              <a:rPr lang="es-ES_tradnl" dirty="0" smtClean="0"/>
              <a:t>Inventario de Vehículos</a:t>
            </a:r>
          </a:p>
          <a:p>
            <a:pPr lvl="2"/>
            <a:r>
              <a:rPr lang="es-ES_tradnl" dirty="0" smtClean="0"/>
              <a:t>Nómina de conductores</a:t>
            </a:r>
          </a:p>
          <a:p>
            <a:pPr lvl="2"/>
            <a:r>
              <a:rPr lang="es-ES_tradnl" dirty="0" smtClean="0"/>
              <a:t>Dashboard de monitoreo</a:t>
            </a:r>
          </a:p>
          <a:p>
            <a:pPr lvl="2"/>
            <a:r>
              <a:rPr lang="es-ES_tradnl" dirty="0" smtClean="0"/>
              <a:t>Reportes de gestión</a:t>
            </a:r>
          </a:p>
          <a:p>
            <a:pPr lvl="1"/>
            <a:r>
              <a:rPr lang="es-ES_tradnl" b="1" dirty="0" smtClean="0"/>
              <a:t>Diseño del dispositivo de abordo</a:t>
            </a:r>
          </a:p>
          <a:p>
            <a:pPr lvl="2"/>
            <a:r>
              <a:rPr lang="es-ES_tradnl" dirty="0" smtClean="0"/>
              <a:t>Hardware y software excluidos del alcance</a:t>
            </a:r>
            <a:endParaRPr lang="es-ES_tradnl" dirty="0"/>
          </a:p>
        </p:txBody>
      </p:sp>
    </p:spTree>
    <p:extLst>
      <p:ext uri="{BB962C8B-B14F-4D97-AF65-F5344CB8AC3E}">
        <p14:creationId xmlns:p14="http://schemas.microsoft.com/office/powerpoint/2010/main" val="6019911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082" y="661138"/>
            <a:ext cx="6508377" cy="857250"/>
          </a:xfrm>
        </p:spPr>
        <p:txBody>
          <a:bodyPr/>
          <a:lstStyle/>
          <a:p>
            <a:r>
              <a:rPr lang="es-ES_tradnl" noProof="0" dirty="0" smtClean="0"/>
              <a:t>Proyecto: Video</a:t>
            </a:r>
            <a:endParaRPr lang="es-ES_tradnl" noProof="0" dirty="0"/>
          </a:p>
        </p:txBody>
      </p:sp>
      <p:pic>
        <p:nvPicPr>
          <p:cNvPr id="4" name="dem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30" y="-1"/>
            <a:ext cx="9146734" cy="5092635"/>
          </a:xfrm>
          <a:prstGeom prst="rect">
            <a:avLst/>
          </a:prstGeom>
        </p:spPr>
      </p:pic>
    </p:spTree>
    <p:extLst>
      <p:ext uri="{BB962C8B-B14F-4D97-AF65-F5344CB8AC3E}">
        <p14:creationId xmlns:p14="http://schemas.microsoft.com/office/powerpoint/2010/main" val="286297582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a:t>
            </a:r>
            <a:r>
              <a:rPr lang="es-ES_tradnl" baseline="0" dirty="0" smtClean="0"/>
              <a:t> Simulación</a:t>
            </a:r>
            <a:endParaRPr lang="es-ES_tradnl" dirty="0"/>
          </a:p>
        </p:txBody>
      </p:sp>
      <p:sp>
        <p:nvSpPr>
          <p:cNvPr id="3" name="Content Placeholder 2"/>
          <p:cNvSpPr>
            <a:spLocks noGrp="1"/>
          </p:cNvSpPr>
          <p:nvPr>
            <p:ph idx="1"/>
          </p:nvPr>
        </p:nvSpPr>
        <p:spPr/>
        <p:txBody>
          <a:bodyPr/>
          <a:lstStyle/>
          <a:p>
            <a:r>
              <a:rPr lang="es-ES_tradnl" dirty="0" smtClean="0"/>
              <a:t>Simularemos trayectos e información realista</a:t>
            </a:r>
          </a:p>
          <a:p>
            <a:pPr lvl="1"/>
            <a:r>
              <a:rPr lang="es-ES_tradnl" b="1" dirty="0" smtClean="0"/>
              <a:t>Ausencia de:</a:t>
            </a:r>
          </a:p>
          <a:p>
            <a:pPr lvl="2"/>
            <a:r>
              <a:rPr lang="es-ES_tradnl" dirty="0" smtClean="0"/>
              <a:t>Aparato de trackeo</a:t>
            </a:r>
          </a:p>
          <a:p>
            <a:pPr lvl="2"/>
            <a:r>
              <a:rPr lang="es-ES_tradnl" dirty="0" smtClean="0"/>
              <a:t>Clientes</a:t>
            </a:r>
          </a:p>
          <a:p>
            <a:pPr lvl="1"/>
            <a:r>
              <a:rPr lang="es-ES_tradnl" b="1" dirty="0" smtClean="0"/>
              <a:t>Necesidad de:</a:t>
            </a:r>
          </a:p>
          <a:p>
            <a:pPr lvl="2"/>
            <a:r>
              <a:rPr lang="es-ES_tradnl" dirty="0" smtClean="0"/>
              <a:t>Hacer pruebas</a:t>
            </a:r>
          </a:p>
          <a:p>
            <a:pPr lvl="2"/>
            <a:r>
              <a:rPr lang="es-ES_tradnl" dirty="0" smtClean="0"/>
              <a:t>Demostraciones comerciales</a:t>
            </a:r>
          </a:p>
          <a:p>
            <a:pPr lvl="2"/>
            <a:r>
              <a:rPr lang="es-ES_tradnl" dirty="0" smtClean="0"/>
              <a:t>Visualizar el producto</a:t>
            </a:r>
          </a:p>
        </p:txBody>
      </p:sp>
    </p:spTree>
    <p:extLst>
      <p:ext uri="{BB962C8B-B14F-4D97-AF65-F5344CB8AC3E}">
        <p14:creationId xmlns:p14="http://schemas.microsoft.com/office/powerpoint/2010/main" val="128104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Simulación</a:t>
            </a:r>
            <a:endParaRPr lang="es-ES_tradnl" dirty="0"/>
          </a:p>
        </p:txBody>
      </p:sp>
      <p:sp>
        <p:nvSpPr>
          <p:cNvPr id="3" name="Content Placeholder 2"/>
          <p:cNvSpPr>
            <a:spLocks noGrp="1"/>
          </p:cNvSpPr>
          <p:nvPr>
            <p:ph idx="1"/>
          </p:nvPr>
        </p:nvSpPr>
        <p:spPr/>
        <p:txBody>
          <a:bodyPr>
            <a:normAutofit fontScale="85000" lnSpcReduction="20000"/>
          </a:bodyPr>
          <a:lstStyle/>
          <a:p>
            <a:r>
              <a:rPr lang="es-ES_tradnl" b="1" dirty="0" smtClean="0"/>
              <a:t>Elección de viajes</a:t>
            </a:r>
          </a:p>
          <a:p>
            <a:pPr lvl="1"/>
            <a:r>
              <a:rPr lang="es-ES_tradnl" dirty="0" smtClean="0"/>
              <a:t>Ubicaciones al azar acotadas por polígono</a:t>
            </a:r>
          </a:p>
          <a:p>
            <a:r>
              <a:rPr lang="es-ES_tradnl" b="1" dirty="0" smtClean="0"/>
              <a:t>Elección de trayectos</a:t>
            </a:r>
          </a:p>
          <a:p>
            <a:pPr lvl="1"/>
            <a:r>
              <a:rPr lang="es-ES_tradnl" dirty="0" smtClean="0"/>
              <a:t>Google Maps Directions API.</a:t>
            </a:r>
          </a:p>
          <a:p>
            <a:r>
              <a:rPr lang="es-ES_tradnl" b="1" dirty="0" smtClean="0"/>
              <a:t>Calculo de variables físicas</a:t>
            </a:r>
          </a:p>
          <a:p>
            <a:pPr lvl="1"/>
            <a:r>
              <a:rPr lang="es-ES_tradnl" dirty="0" smtClean="0"/>
              <a:t>Coordenadas (Vectores)</a:t>
            </a:r>
          </a:p>
          <a:p>
            <a:pPr lvl="1"/>
            <a:r>
              <a:rPr lang="es-ES_tradnl" dirty="0" smtClean="0"/>
              <a:t>Aceleración</a:t>
            </a:r>
          </a:p>
          <a:p>
            <a:pPr lvl="1"/>
            <a:r>
              <a:rPr lang="es-ES_tradnl" dirty="0" smtClean="0"/>
              <a:t>Velocidad</a:t>
            </a:r>
          </a:p>
          <a:p>
            <a:pPr lvl="1"/>
            <a:r>
              <a:rPr lang="es-ES_tradnl" dirty="0" smtClean="0"/>
              <a:t>Tiempo</a:t>
            </a:r>
          </a:p>
        </p:txBody>
      </p:sp>
      <p:pic>
        <p:nvPicPr>
          <p:cNvPr id="4" name="Picture 3"/>
          <p:cNvPicPr>
            <a:picLocks noChangeAspect="1"/>
          </p:cNvPicPr>
          <p:nvPr/>
        </p:nvPicPr>
        <p:blipFill>
          <a:blip r:embed="rId3"/>
          <a:stretch>
            <a:fillRect/>
          </a:stretch>
        </p:blipFill>
        <p:spPr>
          <a:xfrm>
            <a:off x="6282389" y="3014888"/>
            <a:ext cx="2399115" cy="175709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99727" y="1698654"/>
            <a:ext cx="1752984" cy="1833919"/>
          </a:xfrm>
          <a:prstGeom prst="rect">
            <a:avLst/>
          </a:prstGeom>
        </p:spPr>
      </p:pic>
    </p:spTree>
    <p:extLst>
      <p:ext uri="{BB962C8B-B14F-4D97-AF65-F5344CB8AC3E}">
        <p14:creationId xmlns:p14="http://schemas.microsoft.com/office/powerpoint/2010/main" val="1369349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4 Milestones</a:t>
            </a:r>
            <a:endParaRPr lang="es-ES_tradnl" dirty="0"/>
          </a:p>
        </p:txBody>
      </p:sp>
      <p:sp>
        <p:nvSpPr>
          <p:cNvPr id="3" name="Content Placeholder 2"/>
          <p:cNvSpPr>
            <a:spLocks noGrp="1"/>
          </p:cNvSpPr>
          <p:nvPr>
            <p:ph idx="1"/>
          </p:nvPr>
        </p:nvSpPr>
        <p:spPr/>
        <p:txBody>
          <a:bodyPr/>
          <a:lstStyle/>
          <a:p>
            <a:r>
              <a:rPr lang="es-ES_tradnl" dirty="0" smtClean="0"/>
              <a:t>Desarrollo y población de estructuras de datos básicas.</a:t>
            </a:r>
          </a:p>
          <a:p>
            <a:r>
              <a:rPr lang="es-ES_tradnl" dirty="0" smtClean="0"/>
              <a:t>Construcción de entidades principales</a:t>
            </a:r>
          </a:p>
          <a:p>
            <a:r>
              <a:rPr lang="es-ES_tradnl" dirty="0" smtClean="0"/>
              <a:t>Construcción de motor de tracking</a:t>
            </a:r>
          </a:p>
          <a:p>
            <a:r>
              <a:rPr lang="es-ES_tradnl" dirty="0" smtClean="0"/>
              <a:t>Construcción de motor de </a:t>
            </a:r>
            <a:r>
              <a:rPr lang="es-ES_tradnl" dirty="0" err="1" smtClean="0"/>
              <a:t>reporting</a:t>
            </a:r>
            <a:endParaRPr lang="es-ES_tradnl"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77978" y="3113536"/>
            <a:ext cx="2471694" cy="16353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35186" y="1931792"/>
            <a:ext cx="1246987" cy="2011764"/>
          </a:xfrm>
          <a:prstGeom prst="rect">
            <a:avLst/>
          </a:prstGeom>
        </p:spPr>
      </p:pic>
    </p:spTree>
    <p:extLst>
      <p:ext uri="{BB962C8B-B14F-4D97-AF65-F5344CB8AC3E}">
        <p14:creationId xmlns:p14="http://schemas.microsoft.com/office/powerpoint/2010/main" val="230237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Implementación</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Cloud Público</a:t>
            </a:r>
          </a:p>
          <a:p>
            <a:pPr lvl="1"/>
            <a:r>
              <a:rPr lang="es-ES_tradnl" dirty="0" smtClean="0"/>
              <a:t>Amazon Web Services</a:t>
            </a:r>
          </a:p>
          <a:p>
            <a:r>
              <a:rPr lang="es-ES_tradnl" dirty="0" smtClean="0"/>
              <a:t>Capas:</a:t>
            </a:r>
          </a:p>
          <a:p>
            <a:pPr lvl="1"/>
            <a:r>
              <a:rPr lang="es-ES_tradnl" b="1" dirty="0" smtClean="0"/>
              <a:t>Load Balancing: </a:t>
            </a:r>
            <a:r>
              <a:rPr lang="es-ES_tradnl" dirty="0" smtClean="0"/>
              <a:t>Elastic Load Balancing</a:t>
            </a:r>
            <a:endParaRPr lang="es-ES_tradnl" b="1" dirty="0" smtClean="0"/>
          </a:p>
          <a:p>
            <a:pPr lvl="1"/>
            <a:r>
              <a:rPr lang="es-ES_tradnl" b="1" dirty="0" smtClean="0"/>
              <a:t>Web Servers:</a:t>
            </a:r>
            <a:r>
              <a:rPr lang="es-ES_tradnl" dirty="0" smtClean="0"/>
              <a:t> EC2 Auto Scaling Groups</a:t>
            </a:r>
          </a:p>
          <a:p>
            <a:pPr lvl="1"/>
            <a:r>
              <a:rPr lang="es-ES_tradnl" b="1" dirty="0" smtClean="0"/>
              <a:t>Base de Datos:</a:t>
            </a:r>
            <a:r>
              <a:rPr lang="es-ES_tradnl" dirty="0" smtClean="0"/>
              <a:t> Aurora</a:t>
            </a:r>
          </a:p>
          <a:p>
            <a:pPr lvl="1"/>
            <a:r>
              <a:rPr lang="es-ES_tradnl" b="1" dirty="0" smtClean="0"/>
              <a:t>Big Data:</a:t>
            </a:r>
            <a:r>
              <a:rPr lang="es-ES_tradnl" dirty="0" smtClean="0"/>
              <a:t> Elastic Map Reduce</a:t>
            </a:r>
          </a:p>
          <a:p>
            <a:pPr lvl="1"/>
            <a:r>
              <a:rPr lang="es-ES_tradnl" b="1" dirty="0" smtClean="0"/>
              <a:t>Datawharehouse:</a:t>
            </a:r>
            <a:r>
              <a:rPr lang="es-ES_tradnl" dirty="0" smtClean="0"/>
              <a:t> RedShift</a:t>
            </a:r>
          </a:p>
        </p:txBody>
      </p:sp>
      <p:pic>
        <p:nvPicPr>
          <p:cNvPr id="4" name="Picture 3"/>
          <p:cNvPicPr>
            <a:picLocks noChangeAspect="1"/>
          </p:cNvPicPr>
          <p:nvPr/>
        </p:nvPicPr>
        <p:blipFill>
          <a:blip r:embed="rId4"/>
          <a:stretch>
            <a:fillRect/>
          </a:stretch>
        </p:blipFill>
        <p:spPr>
          <a:xfrm>
            <a:off x="6095206" y="2182112"/>
            <a:ext cx="2330973" cy="2330973"/>
          </a:xfrm>
          <a:prstGeom prst="rect">
            <a:avLst/>
          </a:prstGeom>
        </p:spPr>
      </p:pic>
    </p:spTree>
    <p:extLst>
      <p:ext uri="{BB962C8B-B14F-4D97-AF65-F5344CB8AC3E}">
        <p14:creationId xmlns:p14="http://schemas.microsoft.com/office/powerpoint/2010/main" val="56071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Agenda</a:t>
            </a:r>
            <a:endParaRPr lang="es-ES_tradnl" noProof="0" dirty="0"/>
          </a:p>
        </p:txBody>
      </p:sp>
      <p:sp>
        <p:nvSpPr>
          <p:cNvPr id="3" name="Content Placeholder 2"/>
          <p:cNvSpPr>
            <a:spLocks noGrp="1"/>
          </p:cNvSpPr>
          <p:nvPr>
            <p:ph idx="1"/>
          </p:nvPr>
        </p:nvSpPr>
        <p:spPr/>
        <p:txBody>
          <a:bodyPr>
            <a:normAutofit lnSpcReduction="10000"/>
          </a:bodyPr>
          <a:lstStyle/>
          <a:p>
            <a:r>
              <a:rPr lang="es-ES_tradnl" noProof="0" smtClean="0"/>
              <a:t>Problema</a:t>
            </a:r>
          </a:p>
          <a:p>
            <a:r>
              <a:rPr lang="es-ES_tradnl" noProof="0" smtClean="0"/>
              <a:t>Objetivos</a:t>
            </a:r>
          </a:p>
          <a:p>
            <a:r>
              <a:rPr lang="es-ES_tradnl" noProof="0" smtClean="0"/>
              <a:t>Hipótesis</a:t>
            </a:r>
          </a:p>
          <a:p>
            <a:r>
              <a:rPr lang="es-ES_tradnl" noProof="0" smtClean="0"/>
              <a:t>Metodología</a:t>
            </a:r>
          </a:p>
          <a:p>
            <a:r>
              <a:rPr lang="es-ES_tradnl" noProof="0" smtClean="0"/>
              <a:t>Proyecto</a:t>
            </a:r>
          </a:p>
          <a:p>
            <a:r>
              <a:rPr lang="es-ES_tradnl" noProof="0" smtClean="0"/>
              <a:t>Conclusión</a:t>
            </a:r>
          </a:p>
        </p:txBody>
      </p:sp>
    </p:spTree>
    <p:extLst>
      <p:ext uri="{BB962C8B-B14F-4D97-AF65-F5344CB8AC3E}">
        <p14:creationId xmlns:p14="http://schemas.microsoft.com/office/powerpoint/2010/main" val="23842489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Implementación</a:t>
            </a:r>
            <a:endParaRPr lang="es-ES_tradnl" dirty="0"/>
          </a:p>
        </p:txBody>
      </p:sp>
      <p:sp>
        <p:nvSpPr>
          <p:cNvPr id="3" name="Content Placeholder 2"/>
          <p:cNvSpPr>
            <a:spLocks noGrp="1"/>
          </p:cNvSpPr>
          <p:nvPr>
            <p:ph idx="1"/>
          </p:nvPr>
        </p:nvSpPr>
        <p:spPr/>
        <p:txBody>
          <a:bodyPr/>
          <a:lstStyle/>
          <a:p>
            <a:r>
              <a:rPr lang="es-ES_tradnl" b="1" dirty="0" smtClean="0"/>
              <a:t>Alta Disponibilidad</a:t>
            </a:r>
          </a:p>
          <a:p>
            <a:pPr lvl="1"/>
            <a:r>
              <a:rPr lang="es-ES_tradnl" dirty="0" smtClean="0"/>
              <a:t>Multi DC Auto Scaling Groups</a:t>
            </a:r>
          </a:p>
          <a:p>
            <a:pPr lvl="1"/>
            <a:r>
              <a:rPr lang="es-ES_tradnl" dirty="0" smtClean="0"/>
              <a:t>Replicación: DB &amp; S3</a:t>
            </a:r>
          </a:p>
          <a:p>
            <a:pPr lvl="1"/>
            <a:r>
              <a:rPr lang="es-ES_tradnl" dirty="0" smtClean="0"/>
              <a:t>Alerta temprana y troubleshooting</a:t>
            </a:r>
          </a:p>
          <a:p>
            <a:r>
              <a:rPr lang="es-ES_tradnl" b="1" dirty="0" smtClean="0"/>
              <a:t>Recuperación frente a desastres</a:t>
            </a:r>
          </a:p>
          <a:p>
            <a:pPr lvl="1"/>
            <a:r>
              <a:rPr lang="es-ES_tradnl" dirty="0" smtClean="0"/>
              <a:t>Automatización de infraestructura</a:t>
            </a:r>
          </a:p>
          <a:p>
            <a:pPr lvl="1"/>
            <a:r>
              <a:rPr lang="es-ES_tradnl" dirty="0" smtClean="0"/>
              <a:t>Múltiples Regiones</a:t>
            </a:r>
            <a:endParaRPr lang="es-ES_tradnl" dirty="0"/>
          </a:p>
        </p:txBody>
      </p:sp>
    </p:spTree>
    <p:extLst>
      <p:ext uri="{BB962C8B-B14F-4D97-AF65-F5344CB8AC3E}">
        <p14:creationId xmlns:p14="http://schemas.microsoft.com/office/powerpoint/2010/main" val="3351618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5000"/>
          </a:blip>
          <a:stretch>
            <a:fillRect/>
          </a:stretch>
        </a:blipFill>
        <a:effectLst/>
      </p:bgPr>
    </p:bg>
    <p:spTree>
      <p:nvGrpSpPr>
        <p:cNvPr id="1" name=""/>
        <p:cNvGrpSpPr/>
        <p:nvPr/>
      </p:nvGrpSpPr>
      <p:grpSpPr>
        <a:xfrm>
          <a:off x="0" y="0"/>
          <a:ext cx="0" cy="0"/>
          <a:chOff x="0" y="0"/>
          <a:chExt cx="0" cy="0"/>
        </a:xfrm>
      </p:grpSpPr>
      <p:pic>
        <p:nvPicPr>
          <p:cNvPr id="6" name="Picture 5" descr="Cloud Fleet AWS Deployment Diagram (2).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0574" y="98643"/>
            <a:ext cx="5964336" cy="4761244"/>
          </a:xfrm>
          <a:prstGeom prst="rect">
            <a:avLst/>
          </a:prstGeom>
        </p:spPr>
      </p:pic>
    </p:spTree>
    <p:extLst>
      <p:ext uri="{BB962C8B-B14F-4D97-AF65-F5344CB8AC3E}">
        <p14:creationId xmlns:p14="http://schemas.microsoft.com/office/powerpoint/2010/main" val="744566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Presupuesto IT</a:t>
            </a:r>
            <a:endParaRPr lang="es-ES_tradnl" dirty="0"/>
          </a:p>
        </p:txBody>
      </p:sp>
      <p:sp>
        <p:nvSpPr>
          <p:cNvPr id="3" name="Content Placeholder 2"/>
          <p:cNvSpPr>
            <a:spLocks noGrp="1"/>
          </p:cNvSpPr>
          <p:nvPr>
            <p:ph idx="1"/>
          </p:nvPr>
        </p:nvSpPr>
        <p:spPr/>
        <p:txBody>
          <a:bodyPr>
            <a:normAutofit/>
          </a:bodyPr>
          <a:lstStyle/>
          <a:p>
            <a:r>
              <a:rPr lang="es-ES_tradnl" b="1" dirty="0" smtClean="0"/>
              <a:t>Consumos:</a:t>
            </a:r>
            <a:r>
              <a:rPr lang="es-ES_tradnl" dirty="0" smtClean="0"/>
              <a:t> mínimos anuales</a:t>
            </a:r>
          </a:p>
          <a:p>
            <a:r>
              <a:rPr lang="es-ES_tradnl" b="1" dirty="0" smtClean="0"/>
              <a:t>Moneda: </a:t>
            </a:r>
            <a:r>
              <a:rPr lang="es-ES_tradnl" dirty="0" smtClean="0"/>
              <a:t>USD</a:t>
            </a:r>
          </a:p>
          <a:p>
            <a:r>
              <a:rPr lang="es-ES_tradnl" b="1" dirty="0" smtClean="0"/>
              <a:t>Servicios: </a:t>
            </a:r>
          </a:p>
          <a:p>
            <a:pPr lvl="1"/>
            <a:r>
              <a:rPr lang="es-ES_tradnl" dirty="0" smtClean="0"/>
              <a:t>AWS</a:t>
            </a:r>
          </a:p>
          <a:p>
            <a:pPr lvl="1"/>
            <a:r>
              <a:rPr lang="es-ES_tradnl" dirty="0" smtClean="0"/>
              <a:t>New Relic</a:t>
            </a:r>
          </a:p>
          <a:p>
            <a:pPr lvl="1"/>
            <a:r>
              <a:rPr lang="es-ES_tradnl" dirty="0" smtClean="0"/>
              <a:t>Tableau</a:t>
            </a:r>
          </a:p>
          <a:p>
            <a:pPr lvl="1"/>
            <a:r>
              <a:rPr lang="es-ES_tradnl" dirty="0" smtClean="0"/>
              <a:t>OpsGenie</a:t>
            </a:r>
          </a:p>
        </p:txBody>
      </p:sp>
      <p:graphicFrame>
        <p:nvGraphicFramePr>
          <p:cNvPr id="4" name="Chart 3"/>
          <p:cNvGraphicFramePr>
            <a:graphicFrameLocks/>
          </p:cNvGraphicFramePr>
          <p:nvPr>
            <p:extLst>
              <p:ext uri="{D42A27DB-BD31-4B8C-83A1-F6EECF244321}">
                <p14:modId xmlns:p14="http://schemas.microsoft.com/office/powerpoint/2010/main" val="1806365461"/>
              </p:ext>
            </p:extLst>
          </p:nvPr>
        </p:nvGraphicFramePr>
        <p:xfrm>
          <a:off x="3446146" y="1657351"/>
          <a:ext cx="5697854" cy="33159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1466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Conclusión</a:t>
            </a:r>
            <a:endParaRPr lang="es-ES_tradnl" noProof="0" dirty="0"/>
          </a:p>
        </p:txBody>
      </p:sp>
      <p:sp>
        <p:nvSpPr>
          <p:cNvPr id="4" name="Content Placeholder 3"/>
          <p:cNvSpPr>
            <a:spLocks noGrp="1"/>
          </p:cNvSpPr>
          <p:nvPr>
            <p:ph idx="1"/>
          </p:nvPr>
        </p:nvSpPr>
        <p:spPr>
          <a:xfrm>
            <a:off x="457199" y="1657351"/>
            <a:ext cx="8370853" cy="2937272"/>
          </a:xfrm>
        </p:spPr>
        <p:txBody>
          <a:bodyPr anchor="ctr"/>
          <a:lstStyle/>
          <a:p>
            <a:pPr marL="0" indent="0" algn="ctr">
              <a:buNone/>
            </a:pPr>
            <a:r>
              <a:rPr lang="es-ES_tradnl" dirty="0" smtClean="0"/>
              <a:t>"En el contexto tecnológico actual, están dadas las condiciones para hacer un cambio disruptivo en la industria de los servicios vehiculares, así como ya ha ocurrido en otras como los medios de pago, la publicidad y la industria discográfica"</a:t>
            </a:r>
            <a:endParaRPr lang="es-ES_tradnl" dirty="0"/>
          </a:p>
        </p:txBody>
      </p:sp>
    </p:spTree>
    <p:extLst>
      <p:ext uri="{BB962C8B-B14F-4D97-AF65-F5344CB8AC3E}">
        <p14:creationId xmlns:p14="http://schemas.microsoft.com/office/powerpoint/2010/main" val="16334015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2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Problema: Foco</a:t>
            </a:r>
            <a:endParaRPr lang="es-ES_tradnl" noProof="0" dirty="0"/>
          </a:p>
        </p:txBody>
      </p:sp>
      <p:sp>
        <p:nvSpPr>
          <p:cNvPr id="3" name="Content Placeholder 2"/>
          <p:cNvSpPr>
            <a:spLocks noGrp="1"/>
          </p:cNvSpPr>
          <p:nvPr>
            <p:ph idx="1"/>
          </p:nvPr>
        </p:nvSpPr>
        <p:spPr/>
        <p:txBody>
          <a:bodyPr>
            <a:normAutofit/>
          </a:bodyPr>
          <a:lstStyle/>
          <a:p>
            <a:pPr lvl="1"/>
            <a:r>
              <a:rPr lang="es-ES_tradnl" sz="2000" noProof="0" dirty="0" smtClean="0"/>
              <a:t>Industrias de </a:t>
            </a:r>
            <a:r>
              <a:rPr lang="es-ES_tradnl" sz="2000" b="1" noProof="0" dirty="0" smtClean="0"/>
              <a:t>servicios vehiculares</a:t>
            </a:r>
          </a:p>
          <a:p>
            <a:pPr lvl="2"/>
            <a:r>
              <a:rPr lang="es-ES_tradnl" sz="2000" noProof="0" dirty="0" smtClean="0"/>
              <a:t>Aseguradoras</a:t>
            </a:r>
          </a:p>
          <a:p>
            <a:pPr lvl="2"/>
            <a:r>
              <a:rPr lang="es-ES_tradnl" sz="2000" noProof="0" dirty="0" smtClean="0"/>
              <a:t>Garantías extendidas</a:t>
            </a:r>
          </a:p>
          <a:p>
            <a:pPr lvl="2"/>
            <a:r>
              <a:rPr lang="es-ES_tradnl" sz="2000" noProof="0" dirty="0" smtClean="0"/>
              <a:t>Servicio mecánico</a:t>
            </a:r>
          </a:p>
          <a:p>
            <a:pPr lvl="2"/>
            <a:r>
              <a:rPr lang="es-ES_tradnl" sz="2000" noProof="0" dirty="0" smtClean="0"/>
              <a:t>Seguridad privada</a:t>
            </a:r>
          </a:p>
          <a:p>
            <a:pPr lvl="2"/>
            <a:r>
              <a:rPr lang="es-ES_tradnl" sz="2000" noProof="0" dirty="0" smtClean="0"/>
              <a:t>Monitoreo de flotas</a:t>
            </a:r>
          </a:p>
        </p:txBody>
      </p:sp>
    </p:spTree>
    <p:extLst>
      <p:ext uri="{BB962C8B-B14F-4D97-AF65-F5344CB8AC3E}">
        <p14:creationId xmlns:p14="http://schemas.microsoft.com/office/powerpoint/2010/main" val="31471270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Problema:</a:t>
            </a:r>
            <a:r>
              <a:rPr lang="es-ES_tradnl" baseline="0" noProof="0" dirty="0" smtClean="0"/>
              <a:t> </a:t>
            </a:r>
            <a:r>
              <a:rPr lang="es-ES_tradnl" noProof="0" dirty="0" smtClean="0"/>
              <a:t>T</a:t>
            </a:r>
            <a:r>
              <a:rPr lang="es-ES_tradnl" baseline="0" noProof="0" dirty="0" smtClean="0"/>
              <a:t>ecnología</a:t>
            </a:r>
            <a:endParaRPr lang="es-ES_tradnl" noProof="0" dirty="0"/>
          </a:p>
        </p:txBody>
      </p:sp>
      <p:sp>
        <p:nvSpPr>
          <p:cNvPr id="3" name="Content Placeholder 2"/>
          <p:cNvSpPr>
            <a:spLocks noGrp="1"/>
          </p:cNvSpPr>
          <p:nvPr>
            <p:ph idx="1"/>
          </p:nvPr>
        </p:nvSpPr>
        <p:spPr/>
        <p:txBody>
          <a:bodyPr>
            <a:normAutofit/>
          </a:bodyPr>
          <a:lstStyle/>
          <a:p>
            <a:r>
              <a:rPr lang="es-ES_tradnl" sz="2800" b="1" noProof="0" dirty="0" smtClean="0"/>
              <a:t>3 revoluciones </a:t>
            </a:r>
            <a:r>
              <a:rPr lang="es-ES_tradnl" sz="2800" noProof="0" dirty="0" smtClean="0"/>
              <a:t>desatendidas:</a:t>
            </a:r>
          </a:p>
          <a:p>
            <a:pPr lvl="1"/>
            <a:r>
              <a:rPr lang="es-ES_tradnl" sz="2400" noProof="0" dirty="0" smtClean="0"/>
              <a:t>Internet Of Things</a:t>
            </a:r>
          </a:p>
          <a:p>
            <a:pPr lvl="1"/>
            <a:r>
              <a:rPr lang="es-ES_tradnl" sz="2400" noProof="0" dirty="0" smtClean="0"/>
              <a:t>Big Data &amp; Machine </a:t>
            </a:r>
            <a:r>
              <a:rPr lang="es-ES_tradnl" sz="2400" dirty="0"/>
              <a:t>L</a:t>
            </a:r>
            <a:r>
              <a:rPr lang="es-ES_tradnl" sz="2400" noProof="0" dirty="0" err="1" smtClean="0"/>
              <a:t>earning</a:t>
            </a:r>
            <a:r>
              <a:rPr lang="es-ES_tradnl" sz="2400" noProof="0" dirty="0" smtClean="0"/>
              <a:t>.</a:t>
            </a:r>
          </a:p>
          <a:p>
            <a:pPr lvl="1"/>
            <a:r>
              <a:rPr lang="es-ES_tradnl" sz="2400" noProof="0" dirty="0" smtClean="0"/>
              <a:t>Servicios Cloud</a:t>
            </a:r>
          </a:p>
        </p:txBody>
      </p:sp>
    </p:spTree>
    <p:extLst>
      <p:ext uri="{BB962C8B-B14F-4D97-AF65-F5344CB8AC3E}">
        <p14:creationId xmlns:p14="http://schemas.microsoft.com/office/powerpoint/2010/main" val="16921408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27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Problema:</a:t>
            </a:r>
            <a:r>
              <a:rPr lang="es-ES_tradnl" baseline="0" noProof="0" dirty="0" smtClean="0"/>
              <a:t> Oportunidades</a:t>
            </a:r>
            <a:endParaRPr lang="es-ES_tradnl" noProof="0" dirty="0"/>
          </a:p>
        </p:txBody>
      </p:sp>
      <p:sp>
        <p:nvSpPr>
          <p:cNvPr id="3" name="Content Placeholder 2"/>
          <p:cNvSpPr>
            <a:spLocks noGrp="1"/>
          </p:cNvSpPr>
          <p:nvPr>
            <p:ph idx="1"/>
          </p:nvPr>
        </p:nvSpPr>
        <p:spPr/>
        <p:txBody>
          <a:bodyPr/>
          <a:lstStyle/>
          <a:p>
            <a:r>
              <a:rPr lang="es-ES_tradnl" b="1" noProof="0" dirty="0" smtClean="0"/>
              <a:t>Segmentación</a:t>
            </a:r>
            <a:r>
              <a:rPr lang="es-ES_tradnl" noProof="0" dirty="0" smtClean="0"/>
              <a:t> del riesgo</a:t>
            </a:r>
          </a:p>
          <a:p>
            <a:r>
              <a:rPr lang="es-ES_tradnl" b="1" noProof="0" dirty="0" smtClean="0"/>
              <a:t>Control</a:t>
            </a:r>
            <a:r>
              <a:rPr lang="es-ES_tradnl" noProof="0" dirty="0" smtClean="0"/>
              <a:t> del fraude</a:t>
            </a:r>
          </a:p>
          <a:p>
            <a:r>
              <a:rPr lang="es-ES_tradnl" b="1" noProof="0" dirty="0" smtClean="0"/>
              <a:t>Adjudicación</a:t>
            </a:r>
            <a:r>
              <a:rPr lang="es-ES_tradnl" noProof="0" dirty="0" smtClean="0"/>
              <a:t> de costos</a:t>
            </a:r>
          </a:p>
          <a:p>
            <a:r>
              <a:rPr lang="es-ES_tradnl" noProof="0" dirty="0" smtClean="0"/>
              <a:t>Dificultad para generar </a:t>
            </a:r>
            <a:r>
              <a:rPr lang="es-ES_tradnl" b="1" noProof="0" dirty="0" smtClean="0"/>
              <a:t>incentivos</a:t>
            </a:r>
          </a:p>
          <a:p>
            <a:r>
              <a:rPr lang="es-ES_tradnl" b="1" noProof="0" dirty="0" smtClean="0"/>
              <a:t>Gestión</a:t>
            </a:r>
            <a:r>
              <a:rPr lang="es-ES_tradnl" noProof="0" dirty="0" smtClean="0"/>
              <a:t> compleja y dispersa</a:t>
            </a:r>
          </a:p>
        </p:txBody>
      </p:sp>
    </p:spTree>
    <p:extLst>
      <p:ext uri="{BB962C8B-B14F-4D97-AF65-F5344CB8AC3E}">
        <p14:creationId xmlns:p14="http://schemas.microsoft.com/office/powerpoint/2010/main" val="11537437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alphaModFix amt="2000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Objetivo</a:t>
            </a:r>
            <a:endParaRPr lang="es-ES_tradnl" noProof="0" dirty="0"/>
          </a:p>
        </p:txBody>
      </p:sp>
      <p:sp>
        <p:nvSpPr>
          <p:cNvPr id="3" name="Content Placeholder 2"/>
          <p:cNvSpPr>
            <a:spLocks noGrp="1"/>
          </p:cNvSpPr>
          <p:nvPr>
            <p:ph idx="1"/>
          </p:nvPr>
        </p:nvSpPr>
        <p:spPr/>
        <p:txBody>
          <a:bodyPr/>
          <a:lstStyle/>
          <a:p>
            <a:pPr lvl="0" algn="ctr"/>
            <a:r>
              <a:rPr lang="es-ES_tradnl" noProof="0" dirty="0" smtClean="0"/>
              <a:t>“Revolucionar la industria de de los servicios para vehículos y flotas a través del uso de nuevas tecnologías”</a:t>
            </a:r>
          </a:p>
          <a:p>
            <a:pPr lvl="0" algn="ctr"/>
            <a:r>
              <a:rPr lang="es-ES_tradnl" noProof="0" dirty="0" smtClean="0"/>
              <a:t>“Proveer una mejor experiencia comercial tanto para los prestadores como para los tomadores de servicios”</a:t>
            </a:r>
            <a:endParaRPr lang="es-ES_tradnl" noProof="0" dirty="0"/>
          </a:p>
        </p:txBody>
      </p:sp>
    </p:spTree>
    <p:extLst>
      <p:ext uri="{BB962C8B-B14F-4D97-AF65-F5344CB8AC3E}">
        <p14:creationId xmlns:p14="http://schemas.microsoft.com/office/powerpoint/2010/main" val="34006991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1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s-ES_tradnl" noProof="0" dirty="0" smtClean="0"/>
              <a:t>Hipótesis: 3 Fuerzas</a:t>
            </a:r>
            <a:endParaRPr lang="es-ES_tradnl" noProof="0" dirty="0"/>
          </a:p>
        </p:txBody>
      </p:sp>
      <p:sp>
        <p:nvSpPr>
          <p:cNvPr id="3" name="Content Placeholder 2"/>
          <p:cNvSpPr>
            <a:spLocks noGrp="1"/>
          </p:cNvSpPr>
          <p:nvPr>
            <p:ph idx="1"/>
          </p:nvPr>
        </p:nvSpPr>
        <p:spPr>
          <a:xfrm>
            <a:off x="457199" y="1657351"/>
            <a:ext cx="8151563" cy="2937272"/>
          </a:xfrm>
        </p:spPr>
        <p:txBody>
          <a:bodyPr>
            <a:normAutofit/>
          </a:bodyPr>
          <a:lstStyle/>
          <a:p>
            <a:r>
              <a:rPr lang="es-ES_tradnl" b="1" noProof="0" dirty="0" smtClean="0"/>
              <a:t>Internet Of Things: </a:t>
            </a:r>
          </a:p>
          <a:p>
            <a:pPr lvl="1"/>
            <a:r>
              <a:rPr lang="es-ES_tradnl" sz="1400" noProof="0" dirty="0" smtClean="0"/>
              <a:t>Es económico obtener una gran cantidad de datos sobre los agentes de la industria.</a:t>
            </a:r>
            <a:endParaRPr lang="es-ES_tradnl" noProof="0" dirty="0" smtClean="0"/>
          </a:p>
          <a:p>
            <a:r>
              <a:rPr lang="es-ES_tradnl" b="1" noProof="0" dirty="0" smtClean="0"/>
              <a:t>BigData &amp; Machine Learning:</a:t>
            </a:r>
            <a:r>
              <a:rPr lang="es-ES_tradnl" noProof="0" dirty="0" smtClean="0"/>
              <a:t> </a:t>
            </a:r>
          </a:p>
          <a:p>
            <a:pPr lvl="1"/>
            <a:r>
              <a:rPr lang="es-ES_tradnl" sz="1400" noProof="0" dirty="0" smtClean="0"/>
              <a:t>Es posible obtener hallazgos y entender grandes volúmenes de información.</a:t>
            </a:r>
          </a:p>
          <a:p>
            <a:r>
              <a:rPr lang="es-ES_tradnl" b="1" noProof="0" dirty="0" smtClean="0"/>
              <a:t>Servicios Cloud:</a:t>
            </a:r>
            <a:r>
              <a:rPr lang="es-ES_tradnl" noProof="0" dirty="0" smtClean="0"/>
              <a:t> </a:t>
            </a:r>
          </a:p>
          <a:p>
            <a:pPr lvl="1"/>
            <a:r>
              <a:rPr lang="es-ES_tradnl" sz="1400" noProof="0" dirty="0" smtClean="0"/>
              <a:t>Es posible hacerlo sin barreras de entrada grandes y a costos muy accesibles.</a:t>
            </a:r>
          </a:p>
        </p:txBody>
      </p:sp>
    </p:spTree>
    <p:extLst>
      <p:ext uri="{BB962C8B-B14F-4D97-AF65-F5344CB8AC3E}">
        <p14:creationId xmlns:p14="http://schemas.microsoft.com/office/powerpoint/2010/main" val="3160249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Hipótesis: </a:t>
            </a:r>
            <a:r>
              <a:rPr lang="es-ES_tradnl" sz="3000" noProof="0" dirty="0" smtClean="0"/>
              <a:t>El valor de los datos</a:t>
            </a:r>
            <a:endParaRPr lang="es-ES_tradnl" sz="3000" noProof="0" dirty="0"/>
          </a:p>
        </p:txBody>
      </p:sp>
      <p:sp>
        <p:nvSpPr>
          <p:cNvPr id="3" name="Content Placeholder 2"/>
          <p:cNvSpPr>
            <a:spLocks noGrp="1"/>
          </p:cNvSpPr>
          <p:nvPr>
            <p:ph idx="1"/>
          </p:nvPr>
        </p:nvSpPr>
        <p:spPr/>
        <p:txBody>
          <a:bodyPr/>
          <a:lstStyle/>
          <a:p>
            <a:r>
              <a:rPr lang="es-ES_tradnl" noProof="0" dirty="0" smtClean="0"/>
              <a:t>La industria será </a:t>
            </a:r>
            <a:r>
              <a:rPr lang="es-ES_tradnl" b="1" noProof="0" dirty="0" smtClean="0"/>
              <a:t>dominada</a:t>
            </a:r>
            <a:r>
              <a:rPr lang="es-ES_tradnl" noProof="0" dirty="0" smtClean="0"/>
              <a:t> por</a:t>
            </a:r>
            <a:r>
              <a:rPr lang="es-ES_tradnl" b="1" noProof="0" dirty="0" smtClean="0"/>
              <a:t>:</a:t>
            </a:r>
          </a:p>
          <a:p>
            <a:pPr lvl="1"/>
            <a:r>
              <a:rPr lang="es-ES_tradnl" noProof="0" dirty="0" smtClean="0"/>
              <a:t>Quien tenga los </a:t>
            </a:r>
            <a:r>
              <a:rPr lang="es-ES_tradnl" b="1" noProof="0" dirty="0" smtClean="0"/>
              <a:t>datos</a:t>
            </a:r>
          </a:p>
          <a:p>
            <a:pPr lvl="1"/>
            <a:r>
              <a:rPr lang="es-ES_tradnl" noProof="0" dirty="0" smtClean="0"/>
              <a:t>Las </a:t>
            </a:r>
            <a:r>
              <a:rPr lang="es-ES_tradnl" b="1" noProof="0" dirty="0" smtClean="0"/>
              <a:t>herramientas</a:t>
            </a:r>
            <a:r>
              <a:rPr lang="es-ES_tradnl" noProof="0" dirty="0" smtClean="0"/>
              <a:t> para explotarlos</a:t>
            </a:r>
          </a:p>
          <a:p>
            <a:pPr lvl="1"/>
            <a:r>
              <a:rPr lang="es-ES_tradnl" noProof="0" dirty="0" smtClean="0"/>
              <a:t>El </a:t>
            </a:r>
            <a:r>
              <a:rPr lang="es-ES_tradnl" b="1" noProof="0" dirty="0" smtClean="0"/>
              <a:t>talento</a:t>
            </a:r>
            <a:r>
              <a:rPr lang="es-ES_tradnl" noProof="0" dirty="0" smtClean="0"/>
              <a:t> para aprovecharlos</a:t>
            </a:r>
          </a:p>
          <a:p>
            <a:r>
              <a:rPr lang="es-ES_tradnl" dirty="0" smtClean="0"/>
              <a:t>“Los datos y la capacidad de usarlos deben ser una ventaja estratégica de esta organización”</a:t>
            </a:r>
            <a:endParaRPr lang="es-ES_tradnl" noProof="0" dirty="0" smtClean="0"/>
          </a:p>
        </p:txBody>
      </p:sp>
    </p:spTree>
    <p:extLst>
      <p:ext uri="{BB962C8B-B14F-4D97-AF65-F5344CB8AC3E}">
        <p14:creationId xmlns:p14="http://schemas.microsoft.com/office/powerpoint/2010/main" val="23735483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Hipótesis: Nuestros clientes</a:t>
            </a:r>
            <a:endParaRPr lang="es-ES_tradnl" noProof="0" dirty="0"/>
          </a:p>
        </p:txBody>
      </p:sp>
      <p:sp>
        <p:nvSpPr>
          <p:cNvPr id="5" name="TextBox 4"/>
          <p:cNvSpPr txBox="1"/>
          <p:nvPr/>
        </p:nvSpPr>
        <p:spPr>
          <a:xfrm>
            <a:off x="-325921" y="2464648"/>
            <a:ext cx="4124565" cy="1246495"/>
          </a:xfrm>
          <a:prstGeom prst="rect">
            <a:avLst/>
          </a:prstGeom>
          <a:noFill/>
        </p:spPr>
        <p:txBody>
          <a:bodyPr wrap="square" rtlCol="0">
            <a:spAutoFit/>
          </a:bodyPr>
          <a:lstStyle/>
          <a:p>
            <a:pPr algn="r"/>
            <a:r>
              <a:rPr lang="es-ES_tradnl" sz="2500" b="1" dirty="0" smtClean="0"/>
              <a:t>Dueños de flotas</a:t>
            </a:r>
            <a:r>
              <a:rPr lang="es-ES_tradnl" sz="2500" dirty="0" smtClean="0"/>
              <a:t>:</a:t>
            </a:r>
            <a:endParaRPr lang="es-ES_tradnl" sz="2500" dirty="0"/>
          </a:p>
          <a:p>
            <a:pPr algn="r"/>
            <a:r>
              <a:rPr lang="es-ES_tradnl" sz="2500" dirty="0" smtClean="0"/>
              <a:t>Consumidores de servicios</a:t>
            </a:r>
            <a:endParaRPr lang="es-ES_tradnl" sz="2500" dirty="0"/>
          </a:p>
        </p:txBody>
      </p:sp>
      <p:pic>
        <p:nvPicPr>
          <p:cNvPr id="7" name="Picture 6" descr="lo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38885" y="1936132"/>
            <a:ext cx="777053" cy="679921"/>
          </a:xfrm>
          <a:prstGeom prst="rect">
            <a:avLst/>
          </a:prstGeom>
        </p:spPr>
      </p:pic>
      <p:pic>
        <p:nvPicPr>
          <p:cNvPr id="8" name="Picture 7" descr="Logo Prosegu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4463" y="1779451"/>
            <a:ext cx="1600811" cy="1067541"/>
          </a:xfrm>
          <a:prstGeom prst="rect">
            <a:avLst/>
          </a:prstGeom>
        </p:spPr>
      </p:pic>
      <p:pic>
        <p:nvPicPr>
          <p:cNvPr id="9" name="Picture 8" descr="ERA.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37485" y="3065413"/>
            <a:ext cx="1721464" cy="262750"/>
          </a:xfrm>
          <a:prstGeom prst="rect">
            <a:avLst/>
          </a:prstGeom>
        </p:spPr>
      </p:pic>
      <p:pic>
        <p:nvPicPr>
          <p:cNvPr id="10" name="Picture 9" descr="logo-fb.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56520" y="3133253"/>
            <a:ext cx="1906909" cy="228829"/>
          </a:xfrm>
          <a:prstGeom prst="rect">
            <a:avLst/>
          </a:prstGeom>
        </p:spPr>
      </p:pic>
      <p:pic>
        <p:nvPicPr>
          <p:cNvPr id="12" name="Picture 11" descr="arton33751.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483572" y="1824885"/>
            <a:ext cx="2243261" cy="1027727"/>
          </a:xfrm>
          <a:prstGeom prst="rect">
            <a:avLst/>
          </a:prstGeom>
        </p:spPr>
      </p:pic>
      <p:pic>
        <p:nvPicPr>
          <p:cNvPr id="13" name="Picture 12" descr="presidencia.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537485" y="4247196"/>
            <a:ext cx="1721464" cy="389632"/>
          </a:xfrm>
          <a:prstGeom prst="rect">
            <a:avLst/>
          </a:prstGeom>
        </p:spPr>
      </p:pic>
      <p:pic>
        <p:nvPicPr>
          <p:cNvPr id="14" name="Picture 13" descr="logo.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537485" y="3683225"/>
            <a:ext cx="1721464" cy="357368"/>
          </a:xfrm>
          <a:prstGeom prst="rect">
            <a:avLst/>
          </a:prstGeom>
        </p:spPr>
      </p:pic>
      <p:pic>
        <p:nvPicPr>
          <p:cNvPr id="15" name="Picture 14" descr="chevallie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483572" y="3628373"/>
            <a:ext cx="1905000" cy="762000"/>
          </a:xfrm>
          <a:prstGeom prst="rect">
            <a:avLst/>
          </a:prstGeom>
        </p:spPr>
      </p:pic>
    </p:spTree>
    <p:extLst>
      <p:ext uri="{BB962C8B-B14F-4D97-AF65-F5344CB8AC3E}">
        <p14:creationId xmlns:p14="http://schemas.microsoft.com/office/powerpoint/2010/main" val="36872959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160</TotalTime>
  <Words>609</Words>
  <Application>Microsoft Macintosh PowerPoint</Application>
  <PresentationFormat>On-screen Show (16:9)</PresentationFormat>
  <Paragraphs>157</Paragraphs>
  <Slides>23</Slides>
  <Notes>5</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Plaza</vt:lpstr>
      <vt:lpstr>CloudFleet.Com</vt:lpstr>
      <vt:lpstr>Agenda</vt:lpstr>
      <vt:lpstr>Problema: Foco</vt:lpstr>
      <vt:lpstr>Problema: Tecnología</vt:lpstr>
      <vt:lpstr>Problema: Oportunidades</vt:lpstr>
      <vt:lpstr>Objetivo</vt:lpstr>
      <vt:lpstr>Hipótesis: 3 Fuerzas</vt:lpstr>
      <vt:lpstr>Hipótesis: El valor de los datos</vt:lpstr>
      <vt:lpstr>Hipótesis: Nuestros clientes</vt:lpstr>
      <vt:lpstr>Hipótesis: Nuestros clientes</vt:lpstr>
      <vt:lpstr>Metodología: La organización</vt:lpstr>
      <vt:lpstr>Metodología: 3 Etapas</vt:lpstr>
      <vt:lpstr>Metodología: Módulos</vt:lpstr>
      <vt:lpstr>Metodología: Alcance</vt:lpstr>
      <vt:lpstr>Proyecto: Video</vt:lpstr>
      <vt:lpstr>Proyecto: Simulación</vt:lpstr>
      <vt:lpstr>Proyecto: Simulación</vt:lpstr>
      <vt:lpstr>Proyecto: 4 Milestones</vt:lpstr>
      <vt:lpstr>Proyecto: Implementación</vt:lpstr>
      <vt:lpstr>Proyecto: Implementación</vt:lpstr>
      <vt:lpstr>PowerPoint Presentation</vt:lpstr>
      <vt:lpstr>Proyecto: Presupuesto IT</vt:lpstr>
      <vt:lpstr>Conclusión</vt:lpstr>
    </vt:vector>
  </TitlesOfParts>
  <Company>DS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CloudFleet.Com</dc:title>
  <dc:creator>Leopoldo Lugones</dc:creator>
  <cp:lastModifiedBy>Leopoldo Lugones</cp:lastModifiedBy>
  <cp:revision>57</cp:revision>
  <cp:lastPrinted>2016-07-26T06:47:16Z</cp:lastPrinted>
  <dcterms:created xsi:type="dcterms:W3CDTF">2016-07-26T04:06:36Z</dcterms:created>
  <dcterms:modified xsi:type="dcterms:W3CDTF">2016-07-26T06:48:56Z</dcterms:modified>
</cp:coreProperties>
</file>